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79" r:id="rId1"/>
  </p:sldMasterIdLst>
  <p:notesMasterIdLst>
    <p:notesMasterId r:id="rId19"/>
  </p:notesMasterIdLst>
  <p:handoutMasterIdLst>
    <p:handoutMasterId r:id="rId20"/>
  </p:handoutMasterIdLst>
  <p:sldIdLst>
    <p:sldId id="12541335" r:id="rId2"/>
    <p:sldId id="12541336" r:id="rId3"/>
    <p:sldId id="12541337" r:id="rId4"/>
    <p:sldId id="12541324" r:id="rId5"/>
    <p:sldId id="12541341" r:id="rId6"/>
    <p:sldId id="12541322" r:id="rId7"/>
    <p:sldId id="12541325" r:id="rId8"/>
    <p:sldId id="12541333" r:id="rId9"/>
    <p:sldId id="12541323" r:id="rId10"/>
    <p:sldId id="12541338" r:id="rId11"/>
    <p:sldId id="12541334" r:id="rId12"/>
    <p:sldId id="12541339" r:id="rId13"/>
    <p:sldId id="12541340" r:id="rId14"/>
    <p:sldId id="12541326" r:id="rId15"/>
    <p:sldId id="12541332" r:id="rId16"/>
    <p:sldId id="12541342" r:id="rId17"/>
    <p:sldId id="7631" r:id="rId18"/>
  </p:sldIdLst>
  <p:sldSz cx="24384000" cy="13716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Yun-Bo Zhao" initials="YZ" lastIdx="2" clrIdx="0"/>
  <p:cmAuthor id="1" name="puffylee" initials="p" lastIdx="1" clrIdx="1">
    <p:extLst>
      <p:ext uri="{19B8F6BF-5375-455C-9EA6-DF929625EA0E}">
        <p15:presenceInfo xmlns:p15="http://schemas.microsoft.com/office/powerpoint/2012/main" userId="puffyle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407B"/>
    <a:srgbClr val="0000FF"/>
    <a:srgbClr val="365B9D"/>
    <a:srgbClr val="385D88"/>
    <a:srgbClr val="7030A0"/>
    <a:srgbClr val="FFBE00"/>
    <a:srgbClr val="00AFEF"/>
    <a:srgbClr val="CDD4EA"/>
    <a:srgbClr val="92D050"/>
    <a:srgbClr val="F182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aj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aj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aj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4" autoAdjust="0"/>
    <p:restoredTop sz="81409" autoAdjust="0"/>
  </p:normalViewPr>
  <p:slideViewPr>
    <p:cSldViewPr snapToGrid="0" snapToObjects="1">
      <p:cViewPr varScale="1">
        <p:scale>
          <a:sx n="45" d="100"/>
          <a:sy n="45" d="100"/>
        </p:scale>
        <p:origin x="660" y="68"/>
      </p:cViewPr>
      <p:guideLst/>
    </p:cSldViewPr>
  </p:slideViewPr>
  <p:outlineViewPr>
    <p:cViewPr>
      <p:scale>
        <a:sx n="33" d="100"/>
        <a:sy n="33" d="100"/>
      </p:scale>
      <p:origin x="0" y="-4856"/>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30" d="100"/>
          <a:sy n="130" d="100"/>
        </p:scale>
        <p:origin x="488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2EA44330-C355-3643-B590-C7A41941E1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7855C3FF-02F1-7E4B-85ED-B3046F9546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A7DA287-1BD8-7145-9E40-866F5C7A1AF3}" type="datetimeFigureOut">
              <a:rPr kumimoji="1" lang="zh-CN" altLang="en-US" smtClean="0"/>
              <a:t>2026/8/26</a:t>
            </a:fld>
            <a:endParaRPr kumimoji="1" lang="zh-CN" altLang="en-US"/>
          </a:p>
        </p:txBody>
      </p:sp>
      <p:sp>
        <p:nvSpPr>
          <p:cNvPr id="4" name="页脚占位符 3">
            <a:extLst>
              <a:ext uri="{FF2B5EF4-FFF2-40B4-BE49-F238E27FC236}">
                <a16:creationId xmlns:a16="http://schemas.microsoft.com/office/drawing/2014/main" id="{71AEFED7-F4F1-9149-912B-AA460EE33C7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83F1ABB9-8297-9041-AA8B-370316F0FC4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76CB22-84EA-C043-8BD1-301E6A8EE0B9}" type="slidenum">
              <a:rPr kumimoji="1" lang="zh-CN" altLang="en-US" smtClean="0"/>
              <a:t>‹#›</a:t>
            </a:fld>
            <a:endParaRPr kumimoji="1" lang="zh-CN" altLang="en-US"/>
          </a:p>
        </p:txBody>
      </p:sp>
    </p:spTree>
    <p:extLst>
      <p:ext uri="{BB962C8B-B14F-4D97-AF65-F5344CB8AC3E}">
        <p14:creationId xmlns:p14="http://schemas.microsoft.com/office/powerpoint/2010/main" val="35893976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xfrm>
            <a:off x="1143000" y="685800"/>
            <a:ext cx="4572000" cy="3429000"/>
          </a:xfrm>
          <a:prstGeom prst="rect">
            <a:avLst/>
          </a:prstGeom>
        </p:spPr>
        <p:txBody>
          <a:bodyPr/>
          <a:lstStyle/>
          <a:p>
            <a:endParaRPr/>
          </a:p>
        </p:txBody>
      </p:sp>
      <p:sp>
        <p:nvSpPr>
          <p:cNvPr id="154" name="Shape 15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2400">
        <a:latin typeface="+mj-lt"/>
        <a:ea typeface="+mj-ea"/>
        <a:cs typeface="+mj-cs"/>
        <a:sym typeface="DengXian"/>
      </a:defRPr>
    </a:lvl1pPr>
    <a:lvl2pPr indent="228600" defTabSz="1828800" latinLnBrk="0">
      <a:defRPr sz="2400">
        <a:latin typeface="+mj-lt"/>
        <a:ea typeface="+mj-ea"/>
        <a:cs typeface="+mj-cs"/>
        <a:sym typeface="DengXian"/>
      </a:defRPr>
    </a:lvl2pPr>
    <a:lvl3pPr indent="457200" defTabSz="1828800" latinLnBrk="0">
      <a:defRPr sz="2400">
        <a:latin typeface="+mj-lt"/>
        <a:ea typeface="+mj-ea"/>
        <a:cs typeface="+mj-cs"/>
        <a:sym typeface="DengXian"/>
      </a:defRPr>
    </a:lvl3pPr>
    <a:lvl4pPr indent="685800" defTabSz="1828800" latinLnBrk="0">
      <a:defRPr sz="2400">
        <a:latin typeface="+mj-lt"/>
        <a:ea typeface="+mj-ea"/>
        <a:cs typeface="+mj-cs"/>
        <a:sym typeface="DengXian"/>
      </a:defRPr>
    </a:lvl4pPr>
    <a:lvl5pPr indent="914400" defTabSz="1828800" latinLnBrk="0">
      <a:defRPr sz="2400">
        <a:latin typeface="+mj-lt"/>
        <a:ea typeface="+mj-ea"/>
        <a:cs typeface="+mj-cs"/>
        <a:sym typeface="DengXian"/>
      </a:defRPr>
    </a:lvl5pPr>
    <a:lvl6pPr indent="1143000" defTabSz="1828800" latinLnBrk="0">
      <a:defRPr sz="2400">
        <a:latin typeface="+mj-lt"/>
        <a:ea typeface="+mj-ea"/>
        <a:cs typeface="+mj-cs"/>
        <a:sym typeface="DengXian"/>
      </a:defRPr>
    </a:lvl6pPr>
    <a:lvl7pPr indent="1371600" defTabSz="1828800" latinLnBrk="0">
      <a:defRPr sz="2400">
        <a:latin typeface="+mj-lt"/>
        <a:ea typeface="+mj-ea"/>
        <a:cs typeface="+mj-cs"/>
        <a:sym typeface="DengXian"/>
      </a:defRPr>
    </a:lvl7pPr>
    <a:lvl8pPr indent="1600200" defTabSz="1828800" latinLnBrk="0">
      <a:defRPr sz="2400">
        <a:latin typeface="+mj-lt"/>
        <a:ea typeface="+mj-ea"/>
        <a:cs typeface="+mj-cs"/>
        <a:sym typeface="DengXian"/>
      </a:defRPr>
    </a:lvl8pPr>
    <a:lvl9pPr indent="1828800" defTabSz="1828800" latinLnBrk="0">
      <a:defRPr sz="2400">
        <a:latin typeface="+mj-lt"/>
        <a:ea typeface="+mj-ea"/>
        <a:cs typeface="+mj-cs"/>
        <a:sym typeface="DengXi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defTabSz="1828800" eaLnBrk="1" fontAlgn="auto" latinLnBrk="0" hangingPunct="1">
              <a:lnSpc>
                <a:spcPct val="100000"/>
              </a:lnSpc>
              <a:spcBef>
                <a:spcPts val="0"/>
              </a:spcBef>
              <a:spcAft>
                <a:spcPts val="0"/>
              </a:spcAft>
              <a:buClrTx/>
              <a:buSzTx/>
              <a:buFontTx/>
              <a:buNone/>
              <a:tabLst/>
              <a:defRPr/>
            </a:pPr>
            <a:endParaRPr lang="en-US" altLang="zh-CN" sz="2400" dirty="0">
              <a:effectLst/>
              <a:latin typeface="+mj-lt"/>
              <a:ea typeface="+mj-ea"/>
              <a:cs typeface="+mj-cs"/>
              <a:sym typeface="DengXian"/>
            </a:endParaRPr>
          </a:p>
        </p:txBody>
      </p:sp>
    </p:spTree>
    <p:extLst>
      <p:ext uri="{BB962C8B-B14F-4D97-AF65-F5344CB8AC3E}">
        <p14:creationId xmlns:p14="http://schemas.microsoft.com/office/powerpoint/2010/main" val="506854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42875" y="768350"/>
            <a:ext cx="6818313" cy="3836988"/>
          </a:xfrm>
        </p:spPr>
      </p:sp>
      <p:sp>
        <p:nvSpPr>
          <p:cNvPr id="3" name="备注占位符 2"/>
          <p:cNvSpPr>
            <a:spLocks noGrp="1"/>
          </p:cNvSpPr>
          <p:nvPr>
            <p:ph type="body" idx="1"/>
          </p:nvPr>
        </p:nvSpPr>
        <p:spPr>
          <a:xfrm>
            <a:off x="294209" y="4861441"/>
            <a:ext cx="6515646" cy="4605576"/>
          </a:xfrm>
        </p:spPr>
        <p:txBody>
          <a:bodyPr/>
          <a:lstStyle/>
          <a:p>
            <a:endParaRPr lang="en-US" altLang="zh-CN" sz="2000" dirty="0">
              <a:latin typeface="仿宋" panose="02010609060101010101" pitchFamily="49" charset="-122"/>
              <a:ea typeface="仿宋" panose="02010609060101010101" pitchFamily="49" charset="-122"/>
            </a:endParaRPr>
          </a:p>
        </p:txBody>
      </p:sp>
      <p:sp>
        <p:nvSpPr>
          <p:cNvPr id="4" name="灯片编号占位符 3"/>
          <p:cNvSpPr>
            <a:spLocks noGrp="1"/>
          </p:cNvSpPr>
          <p:nvPr>
            <p:ph type="sldNum" sz="quarter" idx="10"/>
          </p:nvPr>
        </p:nvSpPr>
        <p:spPr/>
        <p:txBody>
          <a:bodyPr/>
          <a:lstStyle/>
          <a:p>
            <a:fld id="{431F6DF5-7B88-40A2-A483-E4751017C6B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42875" y="768350"/>
            <a:ext cx="6818313" cy="3836988"/>
          </a:xfrm>
        </p:spPr>
      </p:sp>
      <p:sp>
        <p:nvSpPr>
          <p:cNvPr id="3" name="备注占位符 2"/>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p:cNvSpPr>
            <a:spLocks noGrp="1"/>
          </p:cNvSpPr>
          <p:nvPr>
            <p:ph type="sldNum" sz="quarter" idx="10"/>
          </p:nvPr>
        </p:nvSpPr>
        <p:spPr/>
        <p:txBody>
          <a:bodyPr/>
          <a:lstStyle/>
          <a:p>
            <a:fld id="{431F6DF5-7B88-40A2-A483-E4751017C6B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10782-FB32-25A3-2B2D-665C717F121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91F2EA0-AC2C-5E85-3E45-DEAD4FDE31D5}"/>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2EC11323-257F-6A2A-B4DF-6214E098784B}"/>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9B3A96F6-DB20-1B1F-F0F8-5BFE836FD750}"/>
              </a:ext>
            </a:extLst>
          </p:cNvPr>
          <p:cNvSpPr>
            <a:spLocks noGrp="1"/>
          </p:cNvSpPr>
          <p:nvPr>
            <p:ph type="sldNum" sz="quarter" idx="10"/>
          </p:nvPr>
        </p:nvSpPr>
        <p:spPr/>
        <p:txBody>
          <a:bodyPr/>
          <a:lstStyle/>
          <a:p>
            <a:fld id="{431F6DF5-7B88-40A2-A483-E4751017C6B1}" type="slidenum">
              <a:rPr lang="zh-CN" altLang="en-US" smtClean="0"/>
              <a:t>4</a:t>
            </a:fld>
            <a:endParaRPr lang="zh-CN" altLang="en-US"/>
          </a:p>
        </p:txBody>
      </p:sp>
    </p:spTree>
    <p:extLst>
      <p:ext uri="{BB962C8B-B14F-4D97-AF65-F5344CB8AC3E}">
        <p14:creationId xmlns:p14="http://schemas.microsoft.com/office/powerpoint/2010/main" val="875711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A7D1E-6239-950E-7775-41BF1E6F16F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1590225-7B34-6635-9D1A-D9B3780B7895}"/>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DFB51E46-A3E3-8606-3742-CA47173BEB1F}"/>
              </a:ext>
            </a:extLst>
          </p:cNvPr>
          <p:cNvSpPr>
            <a:spLocks noGrp="1"/>
          </p:cNvSpPr>
          <p:nvPr>
            <p:ph type="body" idx="1"/>
          </p:nvPr>
        </p:nvSpPr>
        <p:spPr/>
        <p:txBody>
          <a:bodyPr/>
          <a:lstStyle/>
          <a:p>
            <a:pPr marL="0" marR="0" lvl="0" indent="0" defTabSz="1828800" eaLnBrk="1" fontAlgn="auto" latinLnBrk="0" hangingPunct="1">
              <a:lnSpc>
                <a:spcPct val="100000"/>
              </a:lnSpc>
              <a:spcBef>
                <a:spcPts val="0"/>
              </a:spcBef>
              <a:spcAft>
                <a:spcPts val="0"/>
              </a:spcAft>
              <a:buClrTx/>
              <a:buSzTx/>
              <a:buFontTx/>
              <a:buNone/>
              <a:tabLst/>
              <a:defRPr/>
            </a:pPr>
            <a:endParaRPr lang="en-US" altLang="zh-CN"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CB0DE29C-5A10-C1AC-16F7-B9FA0DE504DC}"/>
              </a:ext>
            </a:extLst>
          </p:cNvPr>
          <p:cNvSpPr>
            <a:spLocks noGrp="1"/>
          </p:cNvSpPr>
          <p:nvPr>
            <p:ph type="sldNum" sz="quarter" idx="10"/>
          </p:nvPr>
        </p:nvSpPr>
        <p:spPr/>
        <p:txBody>
          <a:bodyPr/>
          <a:lstStyle/>
          <a:p>
            <a:fld id="{431F6DF5-7B88-40A2-A483-E4751017C6B1}" type="slidenum">
              <a:rPr lang="zh-CN" altLang="en-US" smtClean="0"/>
              <a:t>5</a:t>
            </a:fld>
            <a:endParaRPr lang="zh-CN" altLang="en-US"/>
          </a:p>
        </p:txBody>
      </p:sp>
    </p:spTree>
    <p:extLst>
      <p:ext uri="{BB962C8B-B14F-4D97-AF65-F5344CB8AC3E}">
        <p14:creationId xmlns:p14="http://schemas.microsoft.com/office/powerpoint/2010/main" val="244067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3E209-3355-9378-1297-20AD2EB8B8F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39DB9C6-6824-3838-2416-DE42AF65217D}"/>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E6200454-DDEA-017A-D264-9C8D3BCF9A81}"/>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8C1ABBC7-ED39-D184-A31A-DDFE63F4A23B}"/>
              </a:ext>
            </a:extLst>
          </p:cNvPr>
          <p:cNvSpPr>
            <a:spLocks noGrp="1"/>
          </p:cNvSpPr>
          <p:nvPr>
            <p:ph type="sldNum" sz="quarter" idx="10"/>
          </p:nvPr>
        </p:nvSpPr>
        <p:spPr/>
        <p:txBody>
          <a:bodyPr/>
          <a:lstStyle/>
          <a:p>
            <a:fld id="{431F6DF5-7B88-40A2-A483-E4751017C6B1}" type="slidenum">
              <a:rPr lang="zh-CN" altLang="en-US" smtClean="0"/>
              <a:t>6</a:t>
            </a:fld>
            <a:endParaRPr lang="zh-CN" altLang="en-US"/>
          </a:p>
        </p:txBody>
      </p:sp>
    </p:spTree>
    <p:extLst>
      <p:ext uri="{BB962C8B-B14F-4D97-AF65-F5344CB8AC3E}">
        <p14:creationId xmlns:p14="http://schemas.microsoft.com/office/powerpoint/2010/main" val="856347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45418-BB53-314F-9654-D39A318CDDA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D88E2FA-EB1D-106A-9A36-5F0DF21E16C6}"/>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95CCC1B9-D403-EA35-08F5-A609B1F4E513}"/>
              </a:ext>
            </a:extLst>
          </p:cNvPr>
          <p:cNvSpPr>
            <a:spLocks noGrp="1"/>
          </p:cNvSpPr>
          <p:nvPr>
            <p:ph type="body" idx="1"/>
          </p:nvPr>
        </p:nvSpPr>
        <p:spPr/>
        <p:txBody>
          <a:bodyPr/>
          <a:lstStyle/>
          <a:p>
            <a:pPr marL="0" marR="0" lvl="0" indent="0" defTabSz="1828800" eaLnBrk="1" fontAlgn="auto" latinLnBrk="0" hangingPunct="1">
              <a:lnSpc>
                <a:spcPct val="100000"/>
              </a:lnSpc>
              <a:spcBef>
                <a:spcPts val="0"/>
              </a:spcBef>
              <a:spcAft>
                <a:spcPts val="0"/>
              </a:spcAft>
              <a:buClrTx/>
              <a:buSzTx/>
              <a:buFontTx/>
              <a:buNone/>
              <a:tabLst/>
              <a:defRPr/>
            </a:pPr>
            <a:endParaRPr lang="en-US" altLang="zh-CN"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D3593E02-0B47-6830-EA54-4B23A6FEB433}"/>
              </a:ext>
            </a:extLst>
          </p:cNvPr>
          <p:cNvSpPr>
            <a:spLocks noGrp="1"/>
          </p:cNvSpPr>
          <p:nvPr>
            <p:ph type="sldNum" sz="quarter" idx="10"/>
          </p:nvPr>
        </p:nvSpPr>
        <p:spPr/>
        <p:txBody>
          <a:bodyPr/>
          <a:lstStyle/>
          <a:p>
            <a:fld id="{431F6DF5-7B88-40A2-A483-E4751017C6B1}" type="slidenum">
              <a:rPr lang="zh-CN" altLang="en-US" smtClean="0"/>
              <a:t>7</a:t>
            </a:fld>
            <a:endParaRPr lang="zh-CN" altLang="en-US"/>
          </a:p>
        </p:txBody>
      </p:sp>
    </p:spTree>
    <p:extLst>
      <p:ext uri="{BB962C8B-B14F-4D97-AF65-F5344CB8AC3E}">
        <p14:creationId xmlns:p14="http://schemas.microsoft.com/office/powerpoint/2010/main" val="2705667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39537-D7F2-FF7B-F342-52B76017CE5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BFB4594-2222-348B-05F5-32DC91EA0563}"/>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61D6EA2D-CA0B-BDDC-4A75-F5451535A7FD}"/>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4E0F2FAD-CFD2-F774-CC51-AFAD642E1F12}"/>
              </a:ext>
            </a:extLst>
          </p:cNvPr>
          <p:cNvSpPr>
            <a:spLocks noGrp="1"/>
          </p:cNvSpPr>
          <p:nvPr>
            <p:ph type="sldNum" sz="quarter" idx="10"/>
          </p:nvPr>
        </p:nvSpPr>
        <p:spPr/>
        <p:txBody>
          <a:bodyPr/>
          <a:lstStyle/>
          <a:p>
            <a:fld id="{431F6DF5-7B88-40A2-A483-E4751017C6B1}" type="slidenum">
              <a:rPr lang="zh-CN" altLang="en-US" smtClean="0"/>
              <a:t>8</a:t>
            </a:fld>
            <a:endParaRPr lang="zh-CN" altLang="en-US"/>
          </a:p>
        </p:txBody>
      </p:sp>
    </p:spTree>
    <p:extLst>
      <p:ext uri="{BB962C8B-B14F-4D97-AF65-F5344CB8AC3E}">
        <p14:creationId xmlns:p14="http://schemas.microsoft.com/office/powerpoint/2010/main" val="2021184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2694D-A75F-657D-EC57-6AA8E5D1C77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78099E0-0E72-5776-FB75-EAE3DD1C5AFD}"/>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3D3BE3C9-32B7-8B30-4D77-9E00F83A4B0E}"/>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D8276971-5C41-9C25-D57F-6988D922ECC4}"/>
              </a:ext>
            </a:extLst>
          </p:cNvPr>
          <p:cNvSpPr>
            <a:spLocks noGrp="1"/>
          </p:cNvSpPr>
          <p:nvPr>
            <p:ph type="sldNum" sz="quarter" idx="10"/>
          </p:nvPr>
        </p:nvSpPr>
        <p:spPr/>
        <p:txBody>
          <a:bodyPr/>
          <a:lstStyle/>
          <a:p>
            <a:fld id="{431F6DF5-7B88-40A2-A483-E4751017C6B1}" type="slidenum">
              <a:rPr lang="zh-CN" altLang="en-US" smtClean="0"/>
              <a:t>9</a:t>
            </a:fld>
            <a:endParaRPr lang="zh-CN" altLang="en-US"/>
          </a:p>
        </p:txBody>
      </p:sp>
    </p:spTree>
    <p:extLst>
      <p:ext uri="{BB962C8B-B14F-4D97-AF65-F5344CB8AC3E}">
        <p14:creationId xmlns:p14="http://schemas.microsoft.com/office/powerpoint/2010/main" val="2730438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D896A-F077-A17A-9266-31BAC798A1F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1D6A85B-7F06-7578-B202-ADE40E41AAC3}"/>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2F7B1460-72EA-2304-6FCC-CA4580B3F721}"/>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87DD77A8-D636-D16B-57D7-1B64D6BBA25A}"/>
              </a:ext>
            </a:extLst>
          </p:cNvPr>
          <p:cNvSpPr>
            <a:spLocks noGrp="1"/>
          </p:cNvSpPr>
          <p:nvPr>
            <p:ph type="sldNum" sz="quarter" idx="10"/>
          </p:nvPr>
        </p:nvSpPr>
        <p:spPr/>
        <p:txBody>
          <a:bodyPr/>
          <a:lstStyle/>
          <a:p>
            <a:fld id="{431F6DF5-7B88-40A2-A483-E4751017C6B1}" type="slidenum">
              <a:rPr lang="zh-CN" altLang="en-US" smtClean="0"/>
              <a:t>10</a:t>
            </a:fld>
            <a:endParaRPr lang="zh-CN" altLang="en-US"/>
          </a:p>
        </p:txBody>
      </p:sp>
    </p:spTree>
    <p:extLst>
      <p:ext uri="{BB962C8B-B14F-4D97-AF65-F5344CB8AC3E}">
        <p14:creationId xmlns:p14="http://schemas.microsoft.com/office/powerpoint/2010/main" val="333230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88D36-3CB6-0DC0-D530-EBA553BFDEE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ADAF060-BA2B-BB26-2489-A9FD2A57888F}"/>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556C5A70-2EBB-3426-AF4F-9A692BB3E5CC}"/>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066FC4C4-5E6C-FECC-A721-7A5CF49CC6C2}"/>
              </a:ext>
            </a:extLst>
          </p:cNvPr>
          <p:cNvSpPr>
            <a:spLocks noGrp="1"/>
          </p:cNvSpPr>
          <p:nvPr>
            <p:ph type="sldNum" sz="quarter" idx="10"/>
          </p:nvPr>
        </p:nvSpPr>
        <p:spPr/>
        <p:txBody>
          <a:bodyPr/>
          <a:lstStyle/>
          <a:p>
            <a:fld id="{431F6DF5-7B88-40A2-A483-E4751017C6B1}" type="slidenum">
              <a:rPr lang="zh-CN" altLang="en-US" smtClean="0"/>
              <a:t>11</a:t>
            </a:fld>
            <a:endParaRPr lang="zh-CN" altLang="en-US"/>
          </a:p>
        </p:txBody>
      </p:sp>
    </p:spTree>
    <p:extLst>
      <p:ext uri="{BB962C8B-B14F-4D97-AF65-F5344CB8AC3E}">
        <p14:creationId xmlns:p14="http://schemas.microsoft.com/office/powerpoint/2010/main" val="240801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3F168-DF39-DFC0-CE9B-2CDE0A281F7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9E24F5E-85E2-5536-0638-D68B1C9A8521}"/>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026EAAA7-BC97-162D-04C7-0A384FDC4C25}"/>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56FBEC05-80E5-F0CD-4372-D80581D2D512}"/>
              </a:ext>
            </a:extLst>
          </p:cNvPr>
          <p:cNvSpPr>
            <a:spLocks noGrp="1"/>
          </p:cNvSpPr>
          <p:nvPr>
            <p:ph type="sldNum" sz="quarter" idx="10"/>
          </p:nvPr>
        </p:nvSpPr>
        <p:spPr/>
        <p:txBody>
          <a:bodyPr/>
          <a:lstStyle/>
          <a:p>
            <a:fld id="{431F6DF5-7B88-40A2-A483-E4751017C6B1}" type="slidenum">
              <a:rPr lang="zh-CN" altLang="en-US" smtClean="0"/>
              <a:t>12</a:t>
            </a:fld>
            <a:endParaRPr lang="zh-CN" altLang="en-US"/>
          </a:p>
        </p:txBody>
      </p:sp>
    </p:spTree>
    <p:extLst>
      <p:ext uri="{BB962C8B-B14F-4D97-AF65-F5344CB8AC3E}">
        <p14:creationId xmlns:p14="http://schemas.microsoft.com/office/powerpoint/2010/main" val="177155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43886-B234-7637-B371-92273E1577C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C6EAAF9-7C5D-7A86-EC99-446D0F5453C9}"/>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B8C3D095-354C-0881-A505-6F1D6DD09FDA}"/>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BAAB9DD6-7074-3DD5-2437-A750FA215603}"/>
              </a:ext>
            </a:extLst>
          </p:cNvPr>
          <p:cNvSpPr>
            <a:spLocks noGrp="1"/>
          </p:cNvSpPr>
          <p:nvPr>
            <p:ph type="sldNum" sz="quarter" idx="10"/>
          </p:nvPr>
        </p:nvSpPr>
        <p:spPr/>
        <p:txBody>
          <a:bodyPr/>
          <a:lstStyle/>
          <a:p>
            <a:fld id="{431F6DF5-7B88-40A2-A483-E4751017C6B1}" type="slidenum">
              <a:rPr lang="zh-CN" altLang="en-US" smtClean="0"/>
              <a:t>13</a:t>
            </a:fld>
            <a:endParaRPr lang="zh-CN" altLang="en-US"/>
          </a:p>
        </p:txBody>
      </p:sp>
    </p:spTree>
    <p:extLst>
      <p:ext uri="{BB962C8B-B14F-4D97-AF65-F5344CB8AC3E}">
        <p14:creationId xmlns:p14="http://schemas.microsoft.com/office/powerpoint/2010/main" val="4241294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A6C62-4192-7B23-7E91-4167646CB79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0515822-2684-56D8-3AE4-5413F7AEE2B9}"/>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B4D3B37A-A484-B087-BEEF-91F179E49F39}"/>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53C64B02-930B-A8ED-7510-AB7C3A0D12EA}"/>
              </a:ext>
            </a:extLst>
          </p:cNvPr>
          <p:cNvSpPr>
            <a:spLocks noGrp="1"/>
          </p:cNvSpPr>
          <p:nvPr>
            <p:ph type="sldNum" sz="quarter" idx="10"/>
          </p:nvPr>
        </p:nvSpPr>
        <p:spPr/>
        <p:txBody>
          <a:bodyPr/>
          <a:lstStyle/>
          <a:p>
            <a:fld id="{431F6DF5-7B88-40A2-A483-E4751017C6B1}" type="slidenum">
              <a:rPr lang="zh-CN" altLang="en-US" smtClean="0"/>
              <a:t>14</a:t>
            </a:fld>
            <a:endParaRPr lang="zh-CN" altLang="en-US"/>
          </a:p>
        </p:txBody>
      </p:sp>
    </p:spTree>
    <p:extLst>
      <p:ext uri="{BB962C8B-B14F-4D97-AF65-F5344CB8AC3E}">
        <p14:creationId xmlns:p14="http://schemas.microsoft.com/office/powerpoint/2010/main" val="2756611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B71E4-DA7E-6E2E-F77E-830D87F46F0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60D5A84-44C3-9783-B074-55F5A50101F7}"/>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C8A6DCEE-FD4D-58AE-22D0-96A3117E9005}"/>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C1590105-4763-B129-BC01-3D91115E6C6A}"/>
              </a:ext>
            </a:extLst>
          </p:cNvPr>
          <p:cNvSpPr>
            <a:spLocks noGrp="1"/>
          </p:cNvSpPr>
          <p:nvPr>
            <p:ph type="sldNum" sz="quarter" idx="10"/>
          </p:nvPr>
        </p:nvSpPr>
        <p:spPr/>
        <p:txBody>
          <a:bodyPr/>
          <a:lstStyle/>
          <a:p>
            <a:fld id="{431F6DF5-7B88-40A2-A483-E4751017C6B1}" type="slidenum">
              <a:rPr lang="zh-CN" altLang="en-US" smtClean="0"/>
              <a:t>15</a:t>
            </a:fld>
            <a:endParaRPr lang="zh-CN" altLang="en-US"/>
          </a:p>
        </p:txBody>
      </p:sp>
    </p:spTree>
    <p:extLst>
      <p:ext uri="{BB962C8B-B14F-4D97-AF65-F5344CB8AC3E}">
        <p14:creationId xmlns:p14="http://schemas.microsoft.com/office/powerpoint/2010/main" val="1518224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52D85-7E6A-7429-F136-EC2F73E7D85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044D77D-5EB7-069C-38B1-186B3AA077A0}"/>
              </a:ext>
            </a:extLst>
          </p:cNvPr>
          <p:cNvSpPr>
            <a:spLocks noGrp="1" noRot="1" noChangeAspect="1"/>
          </p:cNvSpPr>
          <p:nvPr>
            <p:ph type="sldImg"/>
          </p:nvPr>
        </p:nvSpPr>
        <p:spPr>
          <a:xfrm>
            <a:off x="142875" y="768350"/>
            <a:ext cx="6818313" cy="3836988"/>
          </a:xfrm>
        </p:spPr>
      </p:sp>
      <p:sp>
        <p:nvSpPr>
          <p:cNvPr id="3" name="备注占位符 2">
            <a:extLst>
              <a:ext uri="{FF2B5EF4-FFF2-40B4-BE49-F238E27FC236}">
                <a16:creationId xmlns:a16="http://schemas.microsoft.com/office/drawing/2014/main" id="{C9E7B989-7B21-916C-5AC3-B105B3FF8D2A}"/>
              </a:ext>
            </a:extLst>
          </p:cNvPr>
          <p:cNvSpPr>
            <a:spLocks noGrp="1"/>
          </p:cNvSpPr>
          <p:nvPr>
            <p:ph type="body" idx="1"/>
          </p:nvPr>
        </p:nvSpPr>
        <p:spPr/>
        <p:txBody>
          <a:bodyPr/>
          <a:lstStyle/>
          <a:p>
            <a:endParaRPr lang="zh-CN" altLang="en-US" sz="2000" dirty="0">
              <a:latin typeface="仿宋" panose="02010609060101010101" pitchFamily="49" charset="-122"/>
              <a:ea typeface="仿宋" panose="02010609060101010101" pitchFamily="49" charset="-122"/>
            </a:endParaRPr>
          </a:p>
        </p:txBody>
      </p:sp>
      <p:sp>
        <p:nvSpPr>
          <p:cNvPr id="4" name="灯片编号占位符 3">
            <a:extLst>
              <a:ext uri="{FF2B5EF4-FFF2-40B4-BE49-F238E27FC236}">
                <a16:creationId xmlns:a16="http://schemas.microsoft.com/office/drawing/2014/main" id="{33ACEACD-526B-B161-6E31-AF00512152B6}"/>
              </a:ext>
            </a:extLst>
          </p:cNvPr>
          <p:cNvSpPr>
            <a:spLocks noGrp="1"/>
          </p:cNvSpPr>
          <p:nvPr>
            <p:ph type="sldNum" sz="quarter" idx="10"/>
          </p:nvPr>
        </p:nvSpPr>
        <p:spPr/>
        <p:txBody>
          <a:bodyPr/>
          <a:lstStyle/>
          <a:p>
            <a:fld id="{431F6DF5-7B88-40A2-A483-E4751017C6B1}" type="slidenum">
              <a:rPr lang="zh-CN" altLang="en-US" smtClean="0"/>
              <a:t>16</a:t>
            </a:fld>
            <a:endParaRPr lang="zh-CN" altLang="en-US"/>
          </a:p>
        </p:txBody>
      </p:sp>
    </p:spTree>
    <p:extLst>
      <p:ext uri="{BB962C8B-B14F-4D97-AF65-F5344CB8AC3E}">
        <p14:creationId xmlns:p14="http://schemas.microsoft.com/office/powerpoint/2010/main" val="782060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1409849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79CBCC8F-4928-8E40-9DD3-CF27B75C7ACC}"/>
              </a:ext>
            </a:extLst>
          </p:cNvPr>
          <p:cNvSpPr>
            <a:spLocks noGrp="1"/>
          </p:cNvSpPr>
          <p:nvPr>
            <p:ph type="subTitle" idx="1"/>
          </p:nvPr>
        </p:nvSpPr>
        <p:spPr>
          <a:xfrm>
            <a:off x="3048000" y="8472172"/>
            <a:ext cx="18288000" cy="3311524"/>
          </a:xfrm>
        </p:spPr>
        <p:txBody>
          <a:bodyPr/>
          <a:lstStyle>
            <a:lvl1pPr marL="0" indent="0" algn="ctr">
              <a:buNone/>
              <a:defRPr sz="4800">
                <a:latin typeface="Yuanti SC" panose="02010600040101010101" pitchFamily="2" charset="-122"/>
                <a:ea typeface="Yuanti SC" panose="02010600040101010101" pitchFamily="2" charset="-122"/>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kumimoji="1" lang="zh-CN" altLang="en-US" dirty="0"/>
              <a:t>单击此处编辑母版副标题样式</a:t>
            </a:r>
          </a:p>
        </p:txBody>
      </p:sp>
      <p:pic>
        <p:nvPicPr>
          <p:cNvPr id="10" name="图形 9">
            <a:extLst>
              <a:ext uri="{FF2B5EF4-FFF2-40B4-BE49-F238E27FC236}">
                <a16:creationId xmlns:a16="http://schemas.microsoft.com/office/drawing/2014/main" id="{5CB92120-CA9A-724F-9A0C-40D5B1F38C1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 y="0"/>
            <a:ext cx="853440" cy="853440"/>
          </a:xfrm>
          <a:prstGeom prst="rect">
            <a:avLst/>
          </a:prstGeom>
        </p:spPr>
      </p:pic>
      <p:sp>
        <p:nvSpPr>
          <p:cNvPr id="8" name="文本占位符 9">
            <a:extLst>
              <a:ext uri="{FF2B5EF4-FFF2-40B4-BE49-F238E27FC236}">
                <a16:creationId xmlns:a16="http://schemas.microsoft.com/office/drawing/2014/main" id="{2A70E42C-876B-6F4A-981A-69B857EA5962}"/>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
        <p:nvSpPr>
          <p:cNvPr id="5" name="标题 4">
            <a:extLst>
              <a:ext uri="{FF2B5EF4-FFF2-40B4-BE49-F238E27FC236}">
                <a16:creationId xmlns:a16="http://schemas.microsoft.com/office/drawing/2014/main" id="{B78FDF51-34EE-BB44-BB45-02DFEBFB898A}"/>
              </a:ext>
            </a:extLst>
          </p:cNvPr>
          <p:cNvSpPr>
            <a:spLocks noGrp="1"/>
          </p:cNvSpPr>
          <p:nvPr>
            <p:ph type="title"/>
          </p:nvPr>
        </p:nvSpPr>
        <p:spPr/>
        <p:txBody>
          <a:bodyPr/>
          <a:lstStyle/>
          <a:p>
            <a:r>
              <a:rPr kumimoji="1" lang="zh-CN" altLang="en-US" dirty="0"/>
              <a:t>单击此处编辑母版标题样式</a:t>
            </a:r>
          </a:p>
        </p:txBody>
      </p:sp>
      <p:sp>
        <p:nvSpPr>
          <p:cNvPr id="2" name="文本框 1">
            <a:extLst>
              <a:ext uri="{FF2B5EF4-FFF2-40B4-BE49-F238E27FC236}">
                <a16:creationId xmlns:a16="http://schemas.microsoft.com/office/drawing/2014/main" id="{0E681432-3BE0-D14B-AB94-D06E7DBC3125}"/>
              </a:ext>
            </a:extLst>
          </p:cNvPr>
          <p:cNvSpPr txBox="1"/>
          <p:nvPr userDrawn="1"/>
        </p:nvSpPr>
        <p:spPr>
          <a:xfrm>
            <a:off x="19473863" y="357188"/>
            <a:ext cx="184731" cy="369332"/>
          </a:xfrm>
          <a:prstGeom prst="rect">
            <a:avLst/>
          </a:prstGeom>
          <a:noFill/>
        </p:spPr>
        <p:txBody>
          <a:bodyPr wrap="none" rtlCol="0">
            <a:spAutoFit/>
          </a:bodyPr>
          <a:lstStyle/>
          <a:p>
            <a:endParaRPr kumimoji="1" lang="zh-CN" altLang="en-US" dirty="0"/>
          </a:p>
        </p:txBody>
      </p:sp>
    </p:spTree>
    <p:extLst>
      <p:ext uri="{BB962C8B-B14F-4D97-AF65-F5344CB8AC3E}">
        <p14:creationId xmlns:p14="http://schemas.microsoft.com/office/powerpoint/2010/main" val="2285269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F84439-D289-C245-8242-9AAE61826066}"/>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8BEE17B0-939A-1949-9B6B-C9A67F97E771}"/>
              </a:ext>
            </a:extLst>
          </p:cNvPr>
          <p:cNvSpPr>
            <a:spLocks noGrp="1"/>
          </p:cNvSpPr>
          <p:nvPr>
            <p:ph idx="1"/>
          </p:nvPr>
        </p:nvSpPr>
        <p:spPr/>
        <p:txBody>
          <a:bodyPr>
            <a:normAutofit/>
          </a:bodyPr>
          <a:lstStyle>
            <a:lvl1pPr>
              <a:lnSpc>
                <a:spcPct val="125000"/>
              </a:lnSpc>
              <a:defRPr kumimoji="1" lang="zh-CN" altLang="en-US" sz="6600" b="1" kern="1200" dirty="0">
                <a:solidFill>
                  <a:srgbClr val="0070C0"/>
                </a:solidFill>
                <a:latin typeface="Microsoft YaHei" panose="020B0503020204020204" pitchFamily="34" charset="-122"/>
                <a:ea typeface="Microsoft YaHei" panose="020B0503020204020204" pitchFamily="34" charset="-122"/>
                <a:cs typeface="+mj-cs"/>
              </a:defRPr>
            </a:lvl1pPr>
            <a:lvl2pPr>
              <a:lnSpc>
                <a:spcPct val="125000"/>
              </a:lnSpc>
              <a:defRPr kumimoji="1" lang="zh-CN" altLang="en-US" sz="4000" kern="1200" dirty="0">
                <a:solidFill>
                  <a:schemeClr val="accent5">
                    <a:lumMod val="50000"/>
                  </a:schemeClr>
                </a:solidFill>
                <a:latin typeface="Microsoft YaHei" panose="020B0503020204020204" pitchFamily="34" charset="-122"/>
                <a:ea typeface="Microsoft YaHei" panose="020B0503020204020204" pitchFamily="34" charset="-122"/>
                <a:cs typeface="+mj-cs"/>
              </a:defRPr>
            </a:lvl2pPr>
          </a:lstStyle>
          <a:p>
            <a:pPr lvl="0"/>
            <a:r>
              <a:rPr kumimoji="1" lang="zh-CN" altLang="en-US" dirty="0"/>
              <a:t>单击此处编辑母版文本样式</a:t>
            </a:r>
          </a:p>
          <a:p>
            <a:pPr lvl="1"/>
            <a:r>
              <a:rPr kumimoji="1" lang="zh-CN" altLang="en-US" dirty="0"/>
              <a:t>二级</a:t>
            </a:r>
          </a:p>
        </p:txBody>
      </p:sp>
      <p:sp>
        <p:nvSpPr>
          <p:cNvPr id="5" name="文本占位符 9">
            <a:extLst>
              <a:ext uri="{FF2B5EF4-FFF2-40B4-BE49-F238E27FC236}">
                <a16:creationId xmlns:a16="http://schemas.microsoft.com/office/drawing/2014/main" id="{8F721A80-F4AE-4C42-8A2A-1D087C18CF6A}"/>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2525500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F84439-D289-C245-8242-9AAE61826066}"/>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8BEE17B0-939A-1949-9B6B-C9A67F97E771}"/>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9">
            <a:extLst>
              <a:ext uri="{FF2B5EF4-FFF2-40B4-BE49-F238E27FC236}">
                <a16:creationId xmlns:a16="http://schemas.microsoft.com/office/drawing/2014/main" id="{A408650B-4E94-E64F-8443-BB02A40C188E}"/>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3653456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0196DB-DAED-5F4E-BED2-86FC4BBF1698}"/>
              </a:ext>
            </a:extLst>
          </p:cNvPr>
          <p:cNvSpPr>
            <a:spLocks noGrp="1"/>
          </p:cNvSpPr>
          <p:nvPr>
            <p:ph type="title"/>
          </p:nvPr>
        </p:nvSpPr>
        <p:spPr>
          <a:xfrm>
            <a:off x="1676400" y="4758272"/>
            <a:ext cx="21031199" cy="2353729"/>
          </a:xfrm>
          <a:noFill/>
        </p:spPr>
        <p:txBody>
          <a:bodyPr vert="horz" lIns="91440" tIns="45720" rIns="91440" bIns="45720" rtlCol="0" anchor="ctr">
            <a:normAutofit/>
          </a:bodyPr>
          <a:lstStyle>
            <a:lvl1pPr algn="l">
              <a:defRPr lang="zh-CN" altLang="en-US" dirty="0">
                <a:solidFill>
                  <a:srgbClr val="0070C0"/>
                </a:solidFill>
                <a:latin typeface="Microsoft YaHei" panose="020B0503020204020204" pitchFamily="34" charset="-122"/>
                <a:ea typeface="Microsoft YaHei" panose="020B0503020204020204" pitchFamily="34" charset="-122"/>
              </a:defRPr>
            </a:lvl1pPr>
          </a:lstStyle>
          <a:p>
            <a:pPr marL="0" lvl="0"/>
            <a:r>
              <a:rPr kumimoji="1" lang="zh-CN" altLang="en-US" dirty="0"/>
              <a:t>单击此处编辑母版标题样式</a:t>
            </a:r>
          </a:p>
        </p:txBody>
      </p:sp>
      <p:sp>
        <p:nvSpPr>
          <p:cNvPr id="3" name="文本占位符 2">
            <a:extLst>
              <a:ext uri="{FF2B5EF4-FFF2-40B4-BE49-F238E27FC236}">
                <a16:creationId xmlns:a16="http://schemas.microsoft.com/office/drawing/2014/main" id="{9C5B0AFA-3731-564B-8CCC-7C093AFB7ACA}"/>
              </a:ext>
            </a:extLst>
          </p:cNvPr>
          <p:cNvSpPr>
            <a:spLocks noGrp="1"/>
          </p:cNvSpPr>
          <p:nvPr>
            <p:ph type="body" idx="1"/>
          </p:nvPr>
        </p:nvSpPr>
        <p:spPr>
          <a:xfrm>
            <a:off x="1676399" y="10485119"/>
            <a:ext cx="21031200" cy="2633981"/>
          </a:xfrm>
        </p:spPr>
        <p:txBody>
          <a:bodyPr>
            <a:normAutofit/>
          </a:bodyPr>
          <a:lstStyle>
            <a:lvl1pPr marL="0" indent="0">
              <a:lnSpc>
                <a:spcPct val="110000"/>
              </a:lnSpc>
              <a:buNone/>
              <a:defRPr sz="4000">
                <a:solidFill>
                  <a:schemeClr val="tx1">
                    <a:tint val="75000"/>
                  </a:schemeClr>
                </a:solidFill>
                <a:latin typeface="KaiTi" panose="02010609060101010101" pitchFamily="49" charset="-122"/>
                <a:ea typeface="KaiTi" panose="02010609060101010101" pitchFamily="49" charset="-122"/>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kumimoji="1" lang="zh-CN" altLang="en-US" dirty="0"/>
              <a:t>单击此处编辑母版文本样式</a:t>
            </a:r>
          </a:p>
        </p:txBody>
      </p:sp>
      <p:sp>
        <p:nvSpPr>
          <p:cNvPr id="9" name="文本占位符 8">
            <a:extLst>
              <a:ext uri="{FF2B5EF4-FFF2-40B4-BE49-F238E27FC236}">
                <a16:creationId xmlns:a16="http://schemas.microsoft.com/office/drawing/2014/main" id="{0C3723E4-12CA-774A-A39E-ABF4404E7DC5}"/>
              </a:ext>
            </a:extLst>
          </p:cNvPr>
          <p:cNvSpPr>
            <a:spLocks noGrp="1"/>
          </p:cNvSpPr>
          <p:nvPr>
            <p:ph type="body" sz="quarter" idx="13" hasCustomPrompt="1"/>
          </p:nvPr>
        </p:nvSpPr>
        <p:spPr>
          <a:xfrm>
            <a:off x="1676400" y="7246938"/>
            <a:ext cx="21031200" cy="3055302"/>
          </a:xfrm>
        </p:spPr>
        <p:txBody>
          <a:bodyPr anchor="ctr">
            <a:normAutofit/>
          </a:bodyPr>
          <a:lstStyle>
            <a:lvl1pPr marL="0" indent="0">
              <a:lnSpc>
                <a:spcPct val="125000"/>
              </a:lnSpc>
              <a:buNone/>
              <a:defRPr kumimoji="1" lang="zh-CN" altLang="en-US" sz="7200" b="1" kern="1200" dirty="0">
                <a:solidFill>
                  <a:schemeClr val="accent5">
                    <a:lumMod val="50000"/>
                  </a:schemeClr>
                </a:solidFill>
                <a:latin typeface="Microsoft YaHei" panose="020B0503020204020204" pitchFamily="34" charset="-122"/>
                <a:ea typeface="Microsoft YaHei" panose="020B0503020204020204" pitchFamily="34" charset="-122"/>
                <a:cs typeface="+mj-cs"/>
              </a:defRPr>
            </a:lvl1pPr>
          </a:lstStyle>
          <a:p>
            <a:pPr lvl="0"/>
            <a:r>
              <a:rPr kumimoji="1" lang="zh-CN" altLang="en-US" dirty="0"/>
              <a:t>单击此处编辑母版标题目录样式</a:t>
            </a:r>
          </a:p>
        </p:txBody>
      </p:sp>
      <p:sp>
        <p:nvSpPr>
          <p:cNvPr id="6" name="文本占位符 9">
            <a:extLst>
              <a:ext uri="{FF2B5EF4-FFF2-40B4-BE49-F238E27FC236}">
                <a16:creationId xmlns:a16="http://schemas.microsoft.com/office/drawing/2014/main" id="{412FB0BB-C2FB-4045-A6F2-464F0E940A73}"/>
              </a:ext>
            </a:extLst>
          </p:cNvPr>
          <p:cNvSpPr>
            <a:spLocks noGrp="1"/>
          </p:cNvSpPr>
          <p:nvPr>
            <p:ph type="body" sz="quarter" idx="14"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2142350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次级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0196DB-DAED-5F4E-BED2-86FC4BBF1698}"/>
              </a:ext>
            </a:extLst>
          </p:cNvPr>
          <p:cNvSpPr>
            <a:spLocks noGrp="1"/>
          </p:cNvSpPr>
          <p:nvPr>
            <p:ph type="title" hasCustomPrompt="1"/>
          </p:nvPr>
        </p:nvSpPr>
        <p:spPr>
          <a:xfrm>
            <a:off x="1676400" y="4758272"/>
            <a:ext cx="21031199" cy="2353729"/>
          </a:xfrm>
          <a:noFill/>
        </p:spPr>
        <p:txBody>
          <a:bodyPr vert="horz" lIns="91440" tIns="45720" rIns="91440" bIns="45720" rtlCol="0" anchor="ctr">
            <a:normAutofit/>
          </a:bodyPr>
          <a:lstStyle>
            <a:lvl1pPr algn="l">
              <a:defRPr kumimoji="1" lang="zh-CN" altLang="en-US" sz="7200" kern="1200" dirty="0">
                <a:solidFill>
                  <a:schemeClr val="accent5">
                    <a:lumMod val="50000"/>
                  </a:schemeClr>
                </a:solidFill>
                <a:latin typeface="Microsoft YaHei" panose="020B0503020204020204" pitchFamily="34" charset="-122"/>
                <a:ea typeface="Microsoft YaHei" panose="020B0503020204020204" pitchFamily="34" charset="-122"/>
                <a:cs typeface="+mj-cs"/>
              </a:defRPr>
            </a:lvl1pPr>
          </a:lstStyle>
          <a:p>
            <a:pPr marL="0" lvl="0"/>
            <a:r>
              <a:rPr kumimoji="1" lang="zh-CN" altLang="en-US" dirty="0"/>
              <a:t>单击此处编辑母版次级标题样式</a:t>
            </a:r>
          </a:p>
        </p:txBody>
      </p:sp>
      <p:sp>
        <p:nvSpPr>
          <p:cNvPr id="3" name="文本占位符 2">
            <a:extLst>
              <a:ext uri="{FF2B5EF4-FFF2-40B4-BE49-F238E27FC236}">
                <a16:creationId xmlns:a16="http://schemas.microsoft.com/office/drawing/2014/main" id="{9C5B0AFA-3731-564B-8CCC-7C093AFB7ACA}"/>
              </a:ext>
            </a:extLst>
          </p:cNvPr>
          <p:cNvSpPr>
            <a:spLocks noGrp="1"/>
          </p:cNvSpPr>
          <p:nvPr>
            <p:ph type="body" idx="1"/>
          </p:nvPr>
        </p:nvSpPr>
        <p:spPr>
          <a:xfrm>
            <a:off x="1676399" y="10485119"/>
            <a:ext cx="21031200" cy="2633981"/>
          </a:xfrm>
        </p:spPr>
        <p:txBody>
          <a:bodyPr>
            <a:normAutofit/>
          </a:bodyPr>
          <a:lstStyle>
            <a:lvl1pPr marL="0" indent="0">
              <a:lnSpc>
                <a:spcPct val="110000"/>
              </a:lnSpc>
              <a:buNone/>
              <a:defRPr sz="4000">
                <a:solidFill>
                  <a:schemeClr val="tx1">
                    <a:tint val="75000"/>
                  </a:schemeClr>
                </a:solidFill>
                <a:latin typeface="KaiTi" panose="02010609060101010101" pitchFamily="49" charset="-122"/>
                <a:ea typeface="KaiTi" panose="02010609060101010101" pitchFamily="49" charset="-122"/>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kumimoji="1" lang="zh-CN" altLang="en-US" dirty="0"/>
              <a:t>单击此处编辑母版文本样式</a:t>
            </a:r>
          </a:p>
        </p:txBody>
      </p:sp>
      <p:sp>
        <p:nvSpPr>
          <p:cNvPr id="9" name="文本占位符 8">
            <a:extLst>
              <a:ext uri="{FF2B5EF4-FFF2-40B4-BE49-F238E27FC236}">
                <a16:creationId xmlns:a16="http://schemas.microsoft.com/office/drawing/2014/main" id="{0C3723E4-12CA-774A-A39E-ABF4404E7DC5}"/>
              </a:ext>
            </a:extLst>
          </p:cNvPr>
          <p:cNvSpPr>
            <a:spLocks noGrp="1"/>
          </p:cNvSpPr>
          <p:nvPr>
            <p:ph type="body" sz="quarter" idx="13" hasCustomPrompt="1"/>
          </p:nvPr>
        </p:nvSpPr>
        <p:spPr>
          <a:xfrm>
            <a:off x="1676400" y="7246938"/>
            <a:ext cx="21031200" cy="3055302"/>
          </a:xfrm>
        </p:spPr>
        <p:txBody>
          <a:bodyPr anchor="ctr">
            <a:normAutofit/>
          </a:bodyPr>
          <a:lstStyle>
            <a:lvl1pPr marL="0" indent="0">
              <a:lnSpc>
                <a:spcPct val="125000"/>
              </a:lnSpc>
              <a:buNone/>
              <a:defRPr kumimoji="1" lang="zh-CN" altLang="en-US" sz="5400" kern="1200" dirty="0" smtClean="0">
                <a:solidFill>
                  <a:schemeClr val="accent5">
                    <a:lumMod val="50000"/>
                  </a:schemeClr>
                </a:solidFill>
                <a:latin typeface="Microsoft YaHei" panose="020B0503020204020204" pitchFamily="34" charset="-122"/>
                <a:ea typeface="Microsoft YaHei" panose="020B0503020204020204" pitchFamily="34" charset="-122"/>
                <a:cs typeface="+mj-cs"/>
              </a:defRPr>
            </a:lvl1pPr>
          </a:lstStyle>
          <a:p>
            <a:pPr lvl="0"/>
            <a:r>
              <a:rPr kumimoji="1" lang="zh-CN" altLang="en-US" dirty="0"/>
              <a:t>单击此处编辑母版次级标题目录样式</a:t>
            </a:r>
          </a:p>
        </p:txBody>
      </p:sp>
      <p:sp>
        <p:nvSpPr>
          <p:cNvPr id="6" name="文本占位符 9">
            <a:extLst>
              <a:ext uri="{FF2B5EF4-FFF2-40B4-BE49-F238E27FC236}">
                <a16:creationId xmlns:a16="http://schemas.microsoft.com/office/drawing/2014/main" id="{3F3186C1-BA7C-6F4C-9E54-B1F80A290E33}"/>
              </a:ext>
            </a:extLst>
          </p:cNvPr>
          <p:cNvSpPr>
            <a:spLocks noGrp="1"/>
          </p:cNvSpPr>
          <p:nvPr>
            <p:ph type="body" sz="quarter" idx="14"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3682495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9D1EA3-7F33-6E4F-90FB-6FAA0B43A229}"/>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45E959CF-47CC-5D47-9025-5EE3F9852C75}"/>
              </a:ext>
            </a:extLst>
          </p:cNvPr>
          <p:cNvSpPr>
            <a:spLocks noGrp="1"/>
          </p:cNvSpPr>
          <p:nvPr>
            <p:ph sz="half" idx="1"/>
          </p:nvPr>
        </p:nvSpPr>
        <p:spPr>
          <a:xfrm>
            <a:off x="1036320" y="3651250"/>
            <a:ext cx="10681548" cy="8702676"/>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1908A226-3022-904C-8493-DE936A62C43C}"/>
              </a:ext>
            </a:extLst>
          </p:cNvPr>
          <p:cNvSpPr>
            <a:spLocks noGrp="1"/>
          </p:cNvSpPr>
          <p:nvPr>
            <p:ph sz="half" idx="2"/>
          </p:nvPr>
        </p:nvSpPr>
        <p:spPr>
          <a:xfrm>
            <a:off x="12192000" y="3651250"/>
            <a:ext cx="11018520" cy="8702676"/>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文本占位符 9">
            <a:extLst>
              <a:ext uri="{FF2B5EF4-FFF2-40B4-BE49-F238E27FC236}">
                <a16:creationId xmlns:a16="http://schemas.microsoft.com/office/drawing/2014/main" id="{62D0E723-8D90-4244-860F-3C1F431F326A}"/>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615729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EE39CA-8EF1-5D45-9E5B-9D9C3AE294D3}"/>
              </a:ext>
            </a:extLst>
          </p:cNvPr>
          <p:cNvSpPr>
            <a:spLocks noGrp="1"/>
          </p:cNvSpPr>
          <p:nvPr>
            <p:ph type="title"/>
          </p:nvPr>
        </p:nvSpPr>
        <p:spPr>
          <a:xfrm>
            <a:off x="1016000" y="730251"/>
            <a:ext cx="22194520" cy="2651126"/>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A521881B-324A-1A46-9EE9-8F2F849157C0}"/>
              </a:ext>
            </a:extLst>
          </p:cNvPr>
          <p:cNvSpPr>
            <a:spLocks noGrp="1"/>
          </p:cNvSpPr>
          <p:nvPr>
            <p:ph type="body" idx="1"/>
          </p:nvPr>
        </p:nvSpPr>
        <p:spPr>
          <a:xfrm>
            <a:off x="1016000" y="3362326"/>
            <a:ext cx="10979151" cy="1647824"/>
          </a:xfrm>
        </p:spPr>
        <p:txBody>
          <a:bodyPr anchor="ctr"/>
          <a:lstStyle>
            <a:lvl1pPr marL="0" indent="0">
              <a:buNone/>
              <a:defRPr sz="4800" b="1">
                <a:solidFill>
                  <a:srgbClr val="0070C0"/>
                </a:soli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kumimoji="1" lang="zh-CN" altLang="en-US" dirty="0"/>
              <a:t>单击此处编辑母版文本样式</a:t>
            </a:r>
          </a:p>
        </p:txBody>
      </p:sp>
      <p:sp>
        <p:nvSpPr>
          <p:cNvPr id="4" name="内容占位符 3">
            <a:extLst>
              <a:ext uri="{FF2B5EF4-FFF2-40B4-BE49-F238E27FC236}">
                <a16:creationId xmlns:a16="http://schemas.microsoft.com/office/drawing/2014/main" id="{EE68D9EF-3896-DA4D-8BE8-C66E0340E95B}"/>
              </a:ext>
            </a:extLst>
          </p:cNvPr>
          <p:cNvSpPr>
            <a:spLocks noGrp="1"/>
          </p:cNvSpPr>
          <p:nvPr>
            <p:ph sz="half" idx="2"/>
          </p:nvPr>
        </p:nvSpPr>
        <p:spPr>
          <a:xfrm>
            <a:off x="1016000" y="5010150"/>
            <a:ext cx="10979151" cy="7369176"/>
          </a:xfrm>
        </p:spPr>
        <p:txBody>
          <a:bodyPr/>
          <a:lstStyle>
            <a:lvl1pPr>
              <a:lnSpc>
                <a:spcPct val="125000"/>
              </a:lnSpc>
              <a:defRPr b="0">
                <a:latin typeface="FangSong" panose="02010609060101010101" pitchFamily="49" charset="-122"/>
                <a:ea typeface="FangSong" panose="02010609060101010101" pitchFamily="49" charset="-122"/>
              </a:defRPr>
            </a:lvl1pPr>
            <a:lvl2pPr>
              <a:lnSpc>
                <a:spcPct val="125000"/>
              </a:lnSpc>
              <a:defRPr b="0">
                <a:latin typeface="FangSong" panose="02010609060101010101" pitchFamily="49" charset="-122"/>
                <a:ea typeface="FangSong" panose="02010609060101010101" pitchFamily="49" charset="-122"/>
              </a:defRPr>
            </a:lvl2pPr>
            <a:lvl3pPr>
              <a:lnSpc>
                <a:spcPct val="125000"/>
              </a:lnSpc>
              <a:defRPr b="0">
                <a:latin typeface="FangSong" panose="02010609060101010101" pitchFamily="49" charset="-122"/>
                <a:ea typeface="FangSong" panose="02010609060101010101" pitchFamily="49" charset="-122"/>
              </a:defRPr>
            </a:lvl3pPr>
            <a:lvl4pPr>
              <a:lnSpc>
                <a:spcPct val="125000"/>
              </a:lnSpc>
              <a:defRPr b="0">
                <a:latin typeface="FangSong" panose="02010609060101010101" pitchFamily="49" charset="-122"/>
                <a:ea typeface="FangSong" panose="02010609060101010101" pitchFamily="49" charset="-122"/>
              </a:defRPr>
            </a:lvl4pPr>
            <a:lvl5pPr>
              <a:lnSpc>
                <a:spcPct val="125000"/>
              </a:lnSpc>
              <a:defRPr b="0">
                <a:latin typeface="FangSong" panose="02010609060101010101" pitchFamily="49" charset="-122"/>
                <a:ea typeface="FangSong" panose="02010609060101010101" pitchFamily="49" charset="-122"/>
              </a:defRPr>
            </a:lvl5p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5" name="文本占位符 4">
            <a:extLst>
              <a:ext uri="{FF2B5EF4-FFF2-40B4-BE49-F238E27FC236}">
                <a16:creationId xmlns:a16="http://schemas.microsoft.com/office/drawing/2014/main" id="{5DFD9845-870C-F740-9658-816C2C567291}"/>
              </a:ext>
            </a:extLst>
          </p:cNvPr>
          <p:cNvSpPr>
            <a:spLocks noGrp="1"/>
          </p:cNvSpPr>
          <p:nvPr>
            <p:ph type="body" sz="quarter" idx="3"/>
          </p:nvPr>
        </p:nvSpPr>
        <p:spPr>
          <a:xfrm>
            <a:off x="12344400" y="3362326"/>
            <a:ext cx="10866120" cy="1647824"/>
          </a:xfrm>
        </p:spPr>
        <p:txBody>
          <a:bodyPr anchor="ctr"/>
          <a:lstStyle>
            <a:lvl1pPr marL="0" indent="0">
              <a:buNone/>
              <a:defRPr sz="4800" b="1">
                <a:solidFill>
                  <a:srgbClr val="0070C0"/>
                </a:solidFill>
              </a:defRPr>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kumimoji="1" lang="zh-CN" altLang="en-US" dirty="0"/>
              <a:t>单击此处编辑母版文本样式</a:t>
            </a:r>
          </a:p>
        </p:txBody>
      </p:sp>
      <p:sp>
        <p:nvSpPr>
          <p:cNvPr id="6" name="内容占位符 5">
            <a:extLst>
              <a:ext uri="{FF2B5EF4-FFF2-40B4-BE49-F238E27FC236}">
                <a16:creationId xmlns:a16="http://schemas.microsoft.com/office/drawing/2014/main" id="{A70BFAD1-8E4A-F54A-A6F3-1F0A15D549D2}"/>
              </a:ext>
            </a:extLst>
          </p:cNvPr>
          <p:cNvSpPr>
            <a:spLocks noGrp="1"/>
          </p:cNvSpPr>
          <p:nvPr>
            <p:ph sz="quarter" idx="4"/>
          </p:nvPr>
        </p:nvSpPr>
        <p:spPr>
          <a:xfrm>
            <a:off x="12344399" y="5010150"/>
            <a:ext cx="10866119" cy="7369176"/>
          </a:xfrm>
        </p:spPr>
        <p:txBody>
          <a:bodyPr/>
          <a:lstStyle>
            <a:lvl1pPr>
              <a:lnSpc>
                <a:spcPct val="125000"/>
              </a:lnSpc>
              <a:defRPr b="0">
                <a:latin typeface="FangSong" panose="02010609060101010101" pitchFamily="49" charset="-122"/>
                <a:ea typeface="FangSong" panose="02010609060101010101" pitchFamily="49" charset="-122"/>
              </a:defRPr>
            </a:lvl1pPr>
            <a:lvl2pPr>
              <a:lnSpc>
                <a:spcPct val="125000"/>
              </a:lnSpc>
              <a:defRPr b="0">
                <a:latin typeface="FangSong" panose="02010609060101010101" pitchFamily="49" charset="-122"/>
                <a:ea typeface="FangSong" panose="02010609060101010101" pitchFamily="49" charset="-122"/>
              </a:defRPr>
            </a:lvl2pPr>
            <a:lvl3pPr>
              <a:lnSpc>
                <a:spcPct val="125000"/>
              </a:lnSpc>
              <a:defRPr b="0">
                <a:latin typeface="FangSong" panose="02010609060101010101" pitchFamily="49" charset="-122"/>
                <a:ea typeface="FangSong" panose="02010609060101010101" pitchFamily="49" charset="-122"/>
              </a:defRPr>
            </a:lvl3pPr>
            <a:lvl4pPr>
              <a:lnSpc>
                <a:spcPct val="125000"/>
              </a:lnSpc>
              <a:defRPr b="0">
                <a:latin typeface="FangSong" panose="02010609060101010101" pitchFamily="49" charset="-122"/>
                <a:ea typeface="FangSong" panose="02010609060101010101" pitchFamily="49" charset="-122"/>
              </a:defRPr>
            </a:lvl4pPr>
            <a:lvl5pPr>
              <a:lnSpc>
                <a:spcPct val="125000"/>
              </a:lnSpc>
              <a:defRPr b="0">
                <a:latin typeface="FangSong" panose="02010609060101010101" pitchFamily="49" charset="-122"/>
                <a:ea typeface="FangSong" panose="02010609060101010101" pitchFamily="49" charset="-122"/>
              </a:defRPr>
            </a:lvl5p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8" name="文本占位符 9">
            <a:extLst>
              <a:ext uri="{FF2B5EF4-FFF2-40B4-BE49-F238E27FC236}">
                <a16:creationId xmlns:a16="http://schemas.microsoft.com/office/drawing/2014/main" id="{FF8EBDFD-73B3-9A45-A386-B22AB380095D}"/>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3617003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73EDA1-167F-0948-8636-53DA5E5B676D}"/>
              </a:ext>
            </a:extLst>
          </p:cNvPr>
          <p:cNvSpPr>
            <a:spLocks noGrp="1"/>
          </p:cNvSpPr>
          <p:nvPr>
            <p:ph type="title"/>
          </p:nvPr>
        </p:nvSpPr>
        <p:spPr/>
        <p:txBody>
          <a:bodyPr/>
          <a:lstStyle>
            <a:lvl1pPr>
              <a:defRPr b="1"/>
            </a:lvl1pPr>
          </a:lstStyle>
          <a:p>
            <a:r>
              <a:rPr kumimoji="1" lang="zh-CN" altLang="en-US" dirty="0"/>
              <a:t>单击此处编辑母版标题样式</a:t>
            </a:r>
          </a:p>
        </p:txBody>
      </p:sp>
      <p:pic>
        <p:nvPicPr>
          <p:cNvPr id="8" name="实验室图标.pdf" descr="实验室图标.pdf">
            <a:extLst>
              <a:ext uri="{FF2B5EF4-FFF2-40B4-BE49-F238E27FC236}">
                <a16:creationId xmlns:a16="http://schemas.microsoft.com/office/drawing/2014/main" id="{AB855B19-62E7-2543-847F-A7536DD470C0}"/>
              </a:ext>
            </a:extLst>
          </p:cNvPr>
          <p:cNvPicPr>
            <a:picLocks noChangeAspect="1"/>
          </p:cNvPicPr>
          <p:nvPr userDrawn="1"/>
        </p:nvPicPr>
        <p:blipFill>
          <a:blip r:embed="rId2"/>
          <a:stretch>
            <a:fillRect/>
          </a:stretch>
        </p:blipFill>
        <p:spPr>
          <a:xfrm>
            <a:off x="23286720" y="-154240"/>
            <a:ext cx="1114546" cy="1083587"/>
          </a:xfrm>
          <a:prstGeom prst="rect">
            <a:avLst/>
          </a:prstGeom>
          <a:ln w="12700">
            <a:miter lim="400000"/>
          </a:ln>
        </p:spPr>
      </p:pic>
      <p:pic>
        <p:nvPicPr>
          <p:cNvPr id="9" name="图形 8">
            <a:extLst>
              <a:ext uri="{FF2B5EF4-FFF2-40B4-BE49-F238E27FC236}">
                <a16:creationId xmlns:a16="http://schemas.microsoft.com/office/drawing/2014/main" id="{093AFAD0-F72F-4446-9EFC-C5FFBE34558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 y="0"/>
            <a:ext cx="853440" cy="853440"/>
          </a:xfrm>
          <a:prstGeom prst="rect">
            <a:avLst/>
          </a:prstGeom>
        </p:spPr>
      </p:pic>
      <p:sp>
        <p:nvSpPr>
          <p:cNvPr id="6" name="文本占位符 9">
            <a:extLst>
              <a:ext uri="{FF2B5EF4-FFF2-40B4-BE49-F238E27FC236}">
                <a16:creationId xmlns:a16="http://schemas.microsoft.com/office/drawing/2014/main" id="{673B2465-FD8D-984F-A92A-3B612CADABA5}"/>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3786914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3" name="文本占位符 9">
            <a:extLst>
              <a:ext uri="{FF2B5EF4-FFF2-40B4-BE49-F238E27FC236}">
                <a16:creationId xmlns:a16="http://schemas.microsoft.com/office/drawing/2014/main" id="{7486BC50-9A42-0949-915F-4F65391BC379}"/>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3845186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13D3AF-24C0-254B-9B30-3070C21872BA}"/>
              </a:ext>
            </a:extLst>
          </p:cNvPr>
          <p:cNvSpPr>
            <a:spLocks noGrp="1"/>
          </p:cNvSpPr>
          <p:nvPr>
            <p:ph type="title"/>
          </p:nvPr>
        </p:nvSpPr>
        <p:spPr>
          <a:xfrm>
            <a:off x="1679577" y="914400"/>
            <a:ext cx="7864474" cy="3200400"/>
          </a:xfrm>
        </p:spPr>
        <p:txBody>
          <a:bodyPr anchor="b"/>
          <a:lstStyle>
            <a:lvl1pPr>
              <a:defRPr sz="64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1988EBBF-3EA2-4B4D-B4F2-CC76E77565B0}"/>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DC8979D7-270C-404E-9D4F-4E2FCCD8159A}"/>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kumimoji="1" lang="zh-CN" altLang="en-US"/>
              <a:t>单击此处编辑母版文本样式</a:t>
            </a:r>
          </a:p>
        </p:txBody>
      </p:sp>
      <p:sp>
        <p:nvSpPr>
          <p:cNvPr id="6" name="文本占位符 9">
            <a:extLst>
              <a:ext uri="{FF2B5EF4-FFF2-40B4-BE49-F238E27FC236}">
                <a16:creationId xmlns:a16="http://schemas.microsoft.com/office/drawing/2014/main" id="{EA05BF12-696F-EF41-B4EA-03186142907C}"/>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411963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917452-A7B9-2643-B044-AE626852053E}"/>
              </a:ext>
            </a:extLst>
          </p:cNvPr>
          <p:cNvSpPr>
            <a:spLocks noGrp="1"/>
          </p:cNvSpPr>
          <p:nvPr>
            <p:ph type="title"/>
          </p:nvPr>
        </p:nvSpPr>
        <p:spPr>
          <a:xfrm>
            <a:off x="1679577" y="914400"/>
            <a:ext cx="7864474" cy="3200400"/>
          </a:xfrm>
        </p:spPr>
        <p:txBody>
          <a:bodyPr anchor="b"/>
          <a:lstStyle>
            <a:lvl1pPr>
              <a:defRPr sz="64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06EB7ABF-A647-7F4A-B329-D69891275471}"/>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kumimoji="1" lang="zh-CN" altLang="en-US"/>
          </a:p>
        </p:txBody>
      </p:sp>
      <p:sp>
        <p:nvSpPr>
          <p:cNvPr id="4" name="文本占位符 3">
            <a:extLst>
              <a:ext uri="{FF2B5EF4-FFF2-40B4-BE49-F238E27FC236}">
                <a16:creationId xmlns:a16="http://schemas.microsoft.com/office/drawing/2014/main" id="{794618C1-92C9-8F43-BE1E-F816F29BFAFF}"/>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kumimoji="1" lang="zh-CN" altLang="en-US"/>
              <a:t>单击此处编辑母版文本样式</a:t>
            </a:r>
          </a:p>
        </p:txBody>
      </p:sp>
      <p:sp>
        <p:nvSpPr>
          <p:cNvPr id="6" name="文本占位符 9">
            <a:extLst>
              <a:ext uri="{FF2B5EF4-FFF2-40B4-BE49-F238E27FC236}">
                <a16:creationId xmlns:a16="http://schemas.microsoft.com/office/drawing/2014/main" id="{3B9C21E6-0033-C249-866A-D6E831B95039}"/>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39204287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90FF17-5250-234B-83C2-6778C27ADD13}"/>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B052F7F9-0297-4C4D-93C1-9AA81D366A71}"/>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9">
            <a:extLst>
              <a:ext uri="{FF2B5EF4-FFF2-40B4-BE49-F238E27FC236}">
                <a16:creationId xmlns:a16="http://schemas.microsoft.com/office/drawing/2014/main" id="{8805B3D1-BBD7-AC4F-AE7B-884F76A955F8}"/>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2825857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FAE5FAE-E95E-534F-A18F-7A2B1032AC27}"/>
              </a:ext>
            </a:extLst>
          </p:cNvPr>
          <p:cNvSpPr>
            <a:spLocks noGrp="1"/>
          </p:cNvSpPr>
          <p:nvPr>
            <p:ph type="title" orient="vert"/>
          </p:nvPr>
        </p:nvSpPr>
        <p:spPr>
          <a:xfrm>
            <a:off x="17449800" y="730250"/>
            <a:ext cx="5257800" cy="11623676"/>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0B256AA8-E358-4745-A48E-4ECD0C107A1A}"/>
              </a:ext>
            </a:extLst>
          </p:cNvPr>
          <p:cNvSpPr>
            <a:spLocks noGrp="1"/>
          </p:cNvSpPr>
          <p:nvPr>
            <p:ph type="body" orient="vert" idx="1"/>
          </p:nvPr>
        </p:nvSpPr>
        <p:spPr>
          <a:xfrm>
            <a:off x="1676400" y="730250"/>
            <a:ext cx="15468600" cy="11623676"/>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9">
            <a:extLst>
              <a:ext uri="{FF2B5EF4-FFF2-40B4-BE49-F238E27FC236}">
                <a16:creationId xmlns:a16="http://schemas.microsoft.com/office/drawing/2014/main" id="{14B601A6-D7C1-2948-B8E7-6329A2156520}"/>
              </a:ext>
            </a:extLst>
          </p:cNvPr>
          <p:cNvSpPr>
            <a:spLocks noGrp="1"/>
          </p:cNvSpPr>
          <p:nvPr>
            <p:ph type="body" sz="quarter" idx="13" hasCustomPrompt="1"/>
          </p:nvPr>
        </p:nvSpPr>
        <p:spPr>
          <a:xfrm>
            <a:off x="3217333" y="35858"/>
            <a:ext cx="15769914" cy="506009"/>
          </a:xfrm>
          <a:ln>
            <a:noFill/>
          </a:ln>
        </p:spPr>
        <p:txBody>
          <a:bodyPr anchor="ctr">
            <a:noAutofit/>
          </a:bodyPr>
          <a:lstStyle>
            <a:lvl1pPr marL="0" indent="0" algn="ctr">
              <a:buNone/>
              <a:defRPr sz="2400">
                <a:solidFill>
                  <a:schemeClr val="bg1">
                    <a:lumMod val="85000"/>
                  </a:schemeClr>
                </a:solidFill>
                <a:latin typeface="FangSong" panose="02010609060101010101" pitchFamily="49" charset="-122"/>
                <a:ea typeface="FangSong" panose="02010609060101010101" pitchFamily="49" charset="-122"/>
              </a:defRPr>
            </a:lvl1pPr>
          </a:lstStyle>
          <a:p>
            <a:pPr lvl="0"/>
            <a:r>
              <a:rPr kumimoji="1" lang="zh-CN" altLang="en-US" dirty="0"/>
              <a:t>在此输入本页面的上一级标题</a:t>
            </a:r>
          </a:p>
        </p:txBody>
      </p:sp>
    </p:spTree>
    <p:extLst>
      <p:ext uri="{BB962C8B-B14F-4D97-AF65-F5344CB8AC3E}">
        <p14:creationId xmlns:p14="http://schemas.microsoft.com/office/powerpoint/2010/main" val="3510117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811E535-A4D8-412F-81DA-5AA0B0548EE7}" type="datetime1">
              <a:rPr lang="zh-CN" altLang="en-US" smtClean="0"/>
              <a:pPr/>
              <a:t>2026/8/26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C066CB-649D-4078-AF12-7F6CCEEBB95E}" type="slidenum">
              <a:rPr lang="zh-CN" altLang="en-US" smtClean="0"/>
              <a:pPr/>
              <a:t>‹#›</a:t>
            </a:fld>
            <a:endParaRPr lang="zh-CN" altLang="en-US"/>
          </a:p>
        </p:txBody>
      </p:sp>
    </p:spTree>
    <p:extLst>
      <p:ext uri="{BB962C8B-B14F-4D97-AF65-F5344CB8AC3E}">
        <p14:creationId xmlns:p14="http://schemas.microsoft.com/office/powerpoint/2010/main" val="2615522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B423EF8-C22A-444C-B0B5-CA7607B319F6}"/>
              </a:ext>
            </a:extLst>
          </p:cNvPr>
          <p:cNvSpPr>
            <a:spLocks noGrp="1"/>
          </p:cNvSpPr>
          <p:nvPr>
            <p:ph type="title"/>
          </p:nvPr>
        </p:nvSpPr>
        <p:spPr>
          <a:xfrm>
            <a:off x="1036319" y="730251"/>
            <a:ext cx="22174201" cy="2266949"/>
          </a:xfrm>
          <a:prstGeom prst="rect">
            <a:avLst/>
          </a:prstGeom>
        </p:spPr>
        <p:txBody>
          <a:bodyPr vert="horz" lIns="91440" tIns="45720" rIns="91440" bIns="45720" rtlCol="0" anchor="ctr">
            <a:normAutofit/>
          </a:bodyPr>
          <a:lstStyle/>
          <a:p>
            <a:r>
              <a:rPr kumimoji="1" lang="zh-CN" altLang="en-US" dirty="0"/>
              <a:t>单击此处编辑母版标题样式</a:t>
            </a:r>
          </a:p>
        </p:txBody>
      </p:sp>
      <p:sp>
        <p:nvSpPr>
          <p:cNvPr id="3" name="文本占位符 2">
            <a:extLst>
              <a:ext uri="{FF2B5EF4-FFF2-40B4-BE49-F238E27FC236}">
                <a16:creationId xmlns:a16="http://schemas.microsoft.com/office/drawing/2014/main" id="{1B251125-B1C0-9149-8AF3-80BBF059A38D}"/>
              </a:ext>
            </a:extLst>
          </p:cNvPr>
          <p:cNvSpPr>
            <a:spLocks noGrp="1"/>
          </p:cNvSpPr>
          <p:nvPr>
            <p:ph type="body" idx="1"/>
          </p:nvPr>
        </p:nvSpPr>
        <p:spPr>
          <a:xfrm>
            <a:off x="1036319" y="3651250"/>
            <a:ext cx="22174201" cy="8702676"/>
          </a:xfrm>
          <a:prstGeom prst="rect">
            <a:avLst/>
          </a:prstGeom>
        </p:spPr>
        <p:txBody>
          <a:bodyPr vert="horz" lIns="91440" tIns="45720" rIns="91440" bIns="45720" rtlCol="0">
            <a:normAutofit/>
          </a:body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pic>
        <p:nvPicPr>
          <p:cNvPr id="7" name="图形 6">
            <a:extLst>
              <a:ext uri="{FF2B5EF4-FFF2-40B4-BE49-F238E27FC236}">
                <a16:creationId xmlns:a16="http://schemas.microsoft.com/office/drawing/2014/main" id="{EF9653D0-A8F5-4841-BF55-0EAE963D7DD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6200" y="0"/>
            <a:ext cx="853440" cy="853440"/>
          </a:xfrm>
          <a:prstGeom prst="rect">
            <a:avLst/>
          </a:prstGeom>
        </p:spPr>
      </p:pic>
      <p:pic>
        <p:nvPicPr>
          <p:cNvPr id="8" name="实验室图标.pdf" descr="实验室图标.pdf">
            <a:extLst>
              <a:ext uri="{FF2B5EF4-FFF2-40B4-BE49-F238E27FC236}">
                <a16:creationId xmlns:a16="http://schemas.microsoft.com/office/drawing/2014/main" id="{8646638F-760E-584D-AD31-A1D54106557E}"/>
              </a:ext>
            </a:extLst>
          </p:cNvPr>
          <p:cNvPicPr>
            <a:picLocks noChangeAspect="1"/>
          </p:cNvPicPr>
          <p:nvPr userDrawn="1"/>
        </p:nvPicPr>
        <p:blipFill>
          <a:blip r:embed="rId17"/>
          <a:stretch>
            <a:fillRect/>
          </a:stretch>
        </p:blipFill>
        <p:spPr>
          <a:xfrm>
            <a:off x="23286720" y="-154240"/>
            <a:ext cx="1114546" cy="1083587"/>
          </a:xfrm>
          <a:prstGeom prst="rect">
            <a:avLst/>
          </a:prstGeom>
          <a:ln w="12700">
            <a:miter lim="400000"/>
          </a:ln>
        </p:spPr>
      </p:pic>
      <p:sp>
        <p:nvSpPr>
          <p:cNvPr id="9" name="矩形">
            <a:extLst>
              <a:ext uri="{FF2B5EF4-FFF2-40B4-BE49-F238E27FC236}">
                <a16:creationId xmlns:a16="http://schemas.microsoft.com/office/drawing/2014/main" id="{A7618A15-3886-6740-BB0E-8AD903157D9F}"/>
              </a:ext>
            </a:extLst>
          </p:cNvPr>
          <p:cNvSpPr/>
          <p:nvPr userDrawn="1"/>
        </p:nvSpPr>
        <p:spPr>
          <a:xfrm>
            <a:off x="1036319" y="0"/>
            <a:ext cx="22174201" cy="569626"/>
          </a:xfrm>
          <a:prstGeom prst="rect">
            <a:avLst/>
          </a:prstGeom>
          <a:solidFill>
            <a:schemeClr val="accent1">
              <a:satOff val="-3547"/>
              <a:lumOff val="-10352"/>
            </a:schemeClr>
          </a:solidFill>
          <a:ln w="25400">
            <a:solidFill>
              <a:schemeClr val="accent1"/>
            </a:solidFill>
            <a:miter/>
          </a:ln>
        </p:spPr>
        <p:txBody>
          <a:bodyPr tIns="91439" bIns="91439" anchor="ctr"/>
          <a:lstStyle/>
          <a:p>
            <a:endParaRPr dirty="0">
              <a:solidFill>
                <a:schemeClr val="bg1"/>
              </a:solidFill>
              <a:latin typeface="STXingkai" panose="02010800040101010101" pitchFamily="2" charset="-122"/>
              <a:ea typeface="STXingkai" panose="02010800040101010101" pitchFamily="2" charset="-122"/>
            </a:endParaRPr>
          </a:p>
        </p:txBody>
      </p:sp>
      <p:sp>
        <p:nvSpPr>
          <p:cNvPr id="10" name="文本框 9">
            <a:extLst>
              <a:ext uri="{FF2B5EF4-FFF2-40B4-BE49-F238E27FC236}">
                <a16:creationId xmlns:a16="http://schemas.microsoft.com/office/drawing/2014/main" id="{5A389907-20E2-C34E-96E2-0FDFAFD2FB20}"/>
              </a:ext>
            </a:extLst>
          </p:cNvPr>
          <p:cNvSpPr txBox="1"/>
          <p:nvPr userDrawn="1"/>
        </p:nvSpPr>
        <p:spPr>
          <a:xfrm>
            <a:off x="1036319" y="90656"/>
            <a:ext cx="223651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dirty="0">
                <a:solidFill>
                  <a:schemeClr val="bg1"/>
                </a:solidFill>
                <a:latin typeface="STXingkai" panose="02010800040101010101" pitchFamily="2" charset="-122"/>
                <a:ea typeface="STXingkai" panose="02010800040101010101" pitchFamily="2" charset="-122"/>
              </a:rPr>
              <a:t>中国科学技术大学</a:t>
            </a:r>
          </a:p>
        </p:txBody>
      </p:sp>
      <p:sp>
        <p:nvSpPr>
          <p:cNvPr id="13" name="灯片编号占位符 12">
            <a:extLst>
              <a:ext uri="{FF2B5EF4-FFF2-40B4-BE49-F238E27FC236}">
                <a16:creationId xmlns:a16="http://schemas.microsoft.com/office/drawing/2014/main" id="{DB1FA950-C139-764E-ABFD-2FBAE81DF44F}"/>
              </a:ext>
            </a:extLst>
          </p:cNvPr>
          <p:cNvSpPr>
            <a:spLocks noGrp="1"/>
          </p:cNvSpPr>
          <p:nvPr>
            <p:ph type="sldNum" sz="quarter" idx="4"/>
          </p:nvPr>
        </p:nvSpPr>
        <p:spPr>
          <a:xfrm>
            <a:off x="23286720" y="12985749"/>
            <a:ext cx="1097280" cy="730250"/>
          </a:xfrm>
          <a:prstGeom prst="rect">
            <a:avLst/>
          </a:prstGeom>
        </p:spPr>
        <p:txBody>
          <a:bodyPr vert="horz" lIns="91440" tIns="45720" rIns="91440" bIns="45720" rtlCol="0" anchor="ctr"/>
          <a:lstStyle>
            <a:lvl1pPr algn="r">
              <a:defRPr sz="1200">
                <a:solidFill>
                  <a:schemeClr val="tx1">
                    <a:tint val="75000"/>
                  </a:schemeClr>
                </a:solidFill>
                <a:latin typeface="Microsoft YaHei" panose="020B0503020204020204" pitchFamily="34" charset="-122"/>
                <a:ea typeface="Microsoft YaHei" panose="020B0503020204020204" pitchFamily="34" charset="-122"/>
              </a:defRPr>
            </a:lvl1pPr>
          </a:lstStyle>
          <a:p>
            <a:fld id="{AD7CCD20-7642-EF42-A433-3D376307391C}" type="slidenum">
              <a:rPr kumimoji="1" lang="zh-CN" altLang="en-US" smtClean="0"/>
              <a:pPr/>
              <a:t>‹#›</a:t>
            </a:fld>
            <a:r>
              <a:rPr kumimoji="1" lang="en-US" altLang="zh-CN" dirty="0"/>
              <a:t>/80</a:t>
            </a:r>
            <a:endParaRPr kumimoji="1" lang="zh-CN" altLang="en-US" dirty="0"/>
          </a:p>
        </p:txBody>
      </p:sp>
    </p:spTree>
    <p:extLst>
      <p:ext uri="{BB962C8B-B14F-4D97-AF65-F5344CB8AC3E}">
        <p14:creationId xmlns:p14="http://schemas.microsoft.com/office/powerpoint/2010/main" val="3723090012"/>
      </p:ext>
    </p:extLst>
  </p:cSld>
  <p:clrMap bg1="lt1" tx1="dk1" bg2="lt2" tx2="dk2" accent1="accent1" accent2="accent2" accent3="accent3" accent4="accent4" accent5="accent5" accent6="accent6" hlink="hlink" folHlink="folHlink"/>
  <p:sldLayoutIdLst>
    <p:sldLayoutId id="2147483680" r:id="rId1"/>
    <p:sldLayoutId id="2147483691" r:id="rId2"/>
    <p:sldLayoutId id="2147483681" r:id="rId3"/>
    <p:sldLayoutId id="2147483682" r:id="rId4"/>
    <p:sldLayoutId id="214748369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3" r:id="rId14"/>
  </p:sldLayoutIdLst>
  <p:hf hdr="0" dt="0"/>
  <p:txStyles>
    <p:titleStyle>
      <a:lvl1pPr algn="l" defTabSz="1828800" rtl="0" eaLnBrk="1" latinLnBrk="0" hangingPunct="1">
        <a:lnSpc>
          <a:spcPct val="90000"/>
        </a:lnSpc>
        <a:spcBef>
          <a:spcPct val="0"/>
        </a:spcBef>
        <a:buNone/>
        <a:defRPr sz="8800" b="1" kern="1200">
          <a:solidFill>
            <a:schemeClr val="accent1">
              <a:lumMod val="50000"/>
            </a:schemeClr>
          </a:solidFill>
          <a:latin typeface="Microsoft YaHei" panose="020B0503020204020204" pitchFamily="34" charset="-122"/>
          <a:ea typeface="Microsoft YaHei" panose="020B0503020204020204" pitchFamily="34" charset="-122"/>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icrosoft YaHei" panose="020B0503020204020204" pitchFamily="34" charset="-122"/>
          <a:ea typeface="Microsoft YaHei" panose="020B0503020204020204" pitchFamily="34" charset="-122"/>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icrosoft YaHei" panose="020B0503020204020204" pitchFamily="34" charset="-122"/>
          <a:ea typeface="Microsoft YaHei" panose="020B0503020204020204" pitchFamily="34" charset="-122"/>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icrosoft YaHei" panose="020B0503020204020204" pitchFamily="34" charset="-122"/>
          <a:ea typeface="Microsoft YaHei" panose="020B0503020204020204" pitchFamily="34" charset="-122"/>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icrosoft YaHei" panose="020B0503020204020204" pitchFamily="34" charset="-122"/>
          <a:ea typeface="Microsoft YaHei" panose="020B0503020204020204" pitchFamily="34" charset="-122"/>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icrosoft YaHei" panose="020B0503020204020204" pitchFamily="34" charset="-122"/>
          <a:ea typeface="Microsoft YaHei" panose="020B0503020204020204" pitchFamily="34" charset="-122"/>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zh-CN"/>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9.jp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2.mp4"/><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9.xml"/><Relationship Id="rId5" Type="http://schemas.openxmlformats.org/officeDocument/2006/relationships/slideLayout" Target="../slideLayouts/slideLayout14.xml"/><Relationship Id="rId4" Type="http://schemas.openxmlformats.org/officeDocument/2006/relationships/video" Target="../media/media2.mp4"/><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microsoft.com/office/2007/relationships/media" Target="../media/media4.mp4"/><Relationship Id="rId7" Type="http://schemas.openxmlformats.org/officeDocument/2006/relationships/slideLayout" Target="../slideLayouts/slideLayout14.xml"/><Relationship Id="rId12" Type="http://schemas.openxmlformats.org/officeDocument/2006/relationships/image" Target="../media/image2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video" Target="../media/media5.mp4"/><Relationship Id="rId11" Type="http://schemas.openxmlformats.org/officeDocument/2006/relationships/image" Target="../media/image20.png"/><Relationship Id="rId5" Type="http://schemas.microsoft.com/office/2007/relationships/media" Target="../media/media5.mp4"/><Relationship Id="rId10" Type="http://schemas.openxmlformats.org/officeDocument/2006/relationships/image" Target="../media/image19.png"/><Relationship Id="rId4" Type="http://schemas.openxmlformats.org/officeDocument/2006/relationships/video" Target="../media/media4.mp4"/><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从共享信息到共享自主"/>
          <p:cNvSpPr txBox="1">
            <a:spLocks noGrp="1"/>
          </p:cNvSpPr>
          <p:nvPr>
            <p:ph type="ctrTitle"/>
          </p:nvPr>
        </p:nvSpPr>
        <p:spPr>
          <a:xfrm>
            <a:off x="1970902" y="2244726"/>
            <a:ext cx="20442195" cy="4775200"/>
          </a:xfrm>
          <a:prstGeom prst="rect">
            <a:avLst/>
          </a:prstGeom>
          <a:blipFill>
            <a:blip r:embed="rId3"/>
          </a:blipFill>
        </p:spPr>
        <p:txBody>
          <a:bodyPr anchor="ctr">
            <a:normAutofit/>
          </a:bodyPr>
          <a:lstStyle>
            <a:lvl1pPr>
              <a:defRPr>
                <a:solidFill>
                  <a:srgbClr val="FFFFFF"/>
                </a:solidFill>
              </a:defRPr>
            </a:lvl1pPr>
          </a:lstStyle>
          <a:p>
            <a:pPr algn="ctr"/>
            <a:r>
              <a:rPr lang="zh-CN" altLang="zh-CN" dirty="0">
                <a:latin typeface="Arial" panose="020B0604020202020204" pitchFamily="34" charset="0"/>
                <a:cs typeface="Arial" panose="020B0604020202020204" pitchFamily="34" charset="0"/>
              </a:rPr>
              <a:t>EMG-Based Predictive Intent Assistance for a Hip Wearable Robot</a:t>
            </a:r>
            <a:br>
              <a:rPr lang="en-US" altLang="zh-CN" sz="9600" dirty="0">
                <a:latin typeface="Arial" panose="020B0604020202020204" pitchFamily="34" charset="0"/>
                <a:cs typeface="Arial" panose="020B0604020202020204" pitchFamily="34" charset="0"/>
              </a:rPr>
            </a:br>
            <a:r>
              <a:rPr lang="zh-CN" altLang="zh-CN" sz="4400" dirty="0"/>
              <a:t>근전도 기반 운동 의도 예측을 활용한 고관절 웨어러블 로봇 보조 제어</a:t>
            </a:r>
            <a:endParaRPr sz="13800" dirty="0">
              <a:latin typeface="Arial" panose="020B0604020202020204" pitchFamily="34" charset="0"/>
              <a:cs typeface="Arial" panose="020B0604020202020204" pitchFamily="34" charset="0"/>
            </a:endParaRPr>
          </a:p>
        </p:txBody>
      </p:sp>
      <p:sp>
        <p:nvSpPr>
          <p:cNvPr id="157" name="赵云波…"/>
          <p:cNvSpPr txBox="1">
            <a:spLocks noGrp="1"/>
          </p:cNvSpPr>
          <p:nvPr>
            <p:ph type="subTitle" idx="1"/>
          </p:nvPr>
        </p:nvSpPr>
        <p:spPr>
          <a:xfrm>
            <a:off x="3048000" y="7886700"/>
            <a:ext cx="18288000" cy="4929187"/>
          </a:xfrm>
          <a:prstGeom prst="rect">
            <a:avLst/>
          </a:prstGeom>
        </p:spPr>
        <p:txBody>
          <a:bodyPr>
            <a:normAutofit fontScale="85000" lnSpcReduction="20000"/>
          </a:bodyPr>
          <a:lstStyle/>
          <a:p>
            <a:pPr defTabSz="1773936">
              <a:spcBef>
                <a:spcPts val="1900"/>
              </a:spcBef>
              <a:defRPr sz="4656" b="1"/>
            </a:pPr>
            <a:r>
              <a:rPr lang="en-US" altLang="zh-CN" sz="5200" dirty="0">
                <a:latin typeface="Arial" panose="020B0604020202020204" pitchFamily="34" charset="0"/>
                <a:cs typeface="Arial" panose="020B0604020202020204" pitchFamily="34" charset="0"/>
              </a:rPr>
              <a:t>Presenter:Jinwei Liu</a:t>
            </a:r>
          </a:p>
          <a:p>
            <a:pPr defTabSz="1773936">
              <a:spcBef>
                <a:spcPts val="1900"/>
              </a:spcBef>
              <a:defRPr sz="4656"/>
            </a:pPr>
            <a:endParaRPr lang="en-US" sz="3000" dirty="0">
              <a:latin typeface="Arial" panose="020B0604020202020204" pitchFamily="34" charset="0"/>
              <a:cs typeface="Arial" panose="020B0604020202020204" pitchFamily="34" charset="0"/>
            </a:endParaRPr>
          </a:p>
          <a:p>
            <a:pPr defTabSz="1773936">
              <a:spcBef>
                <a:spcPts val="1900"/>
              </a:spcBef>
              <a:defRPr sz="4656"/>
            </a:pPr>
            <a:r>
              <a:rPr lang="en-US" sz="3200" dirty="0">
                <a:latin typeface="Arial" panose="020B0604020202020204" pitchFamily="34" charset="0"/>
                <a:cs typeface="Arial" panose="020B0604020202020204" pitchFamily="34" charset="0"/>
              </a:rPr>
              <a:t>Department of Automation</a:t>
            </a:r>
          </a:p>
          <a:p>
            <a:pPr defTabSz="1773936">
              <a:spcBef>
                <a:spcPts val="1900"/>
              </a:spcBef>
              <a:defRPr sz="4656"/>
            </a:pPr>
            <a:r>
              <a:rPr lang="en-US" sz="3200" dirty="0">
                <a:latin typeface="Arial" panose="020B0604020202020204" pitchFamily="34" charset="0"/>
                <a:cs typeface="Arial" panose="020B0604020202020204" pitchFamily="34" charset="0"/>
              </a:rPr>
              <a:t>University of Science and Technology of China</a:t>
            </a:r>
          </a:p>
          <a:p>
            <a:pPr defTabSz="1773936">
              <a:spcBef>
                <a:spcPts val="1900"/>
              </a:spcBef>
              <a:defRPr sz="4656"/>
            </a:pPr>
            <a:endParaRPr lang="en-US" sz="3200" dirty="0">
              <a:latin typeface="Arial" panose="020B0604020202020204" pitchFamily="34" charset="0"/>
              <a:cs typeface="Arial" panose="020B0604020202020204" pitchFamily="34" charset="0"/>
            </a:endParaRPr>
          </a:p>
          <a:p>
            <a:pPr defTabSz="1773936">
              <a:spcBef>
                <a:spcPts val="1900"/>
              </a:spcBef>
              <a:defRPr sz="4656"/>
            </a:pPr>
            <a:r>
              <a:rPr lang="en-US" sz="3200" dirty="0">
                <a:latin typeface="Arial" panose="020B0604020202020204" pitchFamily="34" charset="0"/>
                <a:cs typeface="Arial" panose="020B0604020202020204" pitchFamily="34" charset="0"/>
              </a:rPr>
              <a:t>Team Name: </a:t>
            </a:r>
            <a:r>
              <a:rPr lang="en-US" sz="3200" dirty="0" err="1">
                <a:latin typeface="Arial" panose="020B0604020202020204" pitchFamily="34" charset="0"/>
                <a:cs typeface="Arial" panose="020B0604020202020204" pitchFamily="34" charset="0"/>
              </a:rPr>
              <a:t>CoMotion</a:t>
            </a:r>
            <a:endParaRPr lang="en-US" sz="3200" dirty="0">
              <a:latin typeface="Arial" panose="020B0604020202020204" pitchFamily="34" charset="0"/>
              <a:cs typeface="Arial" panose="020B0604020202020204" pitchFamily="34" charset="0"/>
            </a:endParaRPr>
          </a:p>
          <a:p>
            <a:pPr defTabSz="1773936">
              <a:spcBef>
                <a:spcPts val="1900"/>
              </a:spcBef>
              <a:defRPr sz="4656"/>
            </a:pPr>
            <a:r>
              <a:rPr lang="zh-CN" altLang="zh-CN" sz="3200" dirty="0"/>
              <a:t>Team‑</a:t>
            </a:r>
            <a:r>
              <a:rPr lang="en-US" altLang="zh-CN" sz="3200" dirty="0"/>
              <a:t>M</a:t>
            </a:r>
            <a:r>
              <a:rPr lang="zh-CN" altLang="zh-CN" sz="3200" dirty="0"/>
              <a:t>ember </a:t>
            </a:r>
            <a:r>
              <a:rPr lang="en-US" altLang="zh-CN" sz="3200" dirty="0"/>
              <a:t>N</a:t>
            </a:r>
            <a:r>
              <a:rPr lang="zh-CN" altLang="zh-CN" sz="3200" dirty="0"/>
              <a:t>ame:</a:t>
            </a:r>
            <a:r>
              <a:rPr lang="en-US" altLang="zh-CN" sz="3200" dirty="0"/>
              <a:t>Yunqi Jin</a:t>
            </a:r>
            <a:endParaRPr lang="en-US" sz="3200" dirty="0">
              <a:latin typeface="Arial" panose="020B0604020202020204" pitchFamily="34" charset="0"/>
              <a:cs typeface="Arial" panose="020B0604020202020204" pitchFamily="34" charset="0"/>
            </a:endParaRPr>
          </a:p>
          <a:p>
            <a:pPr defTabSz="1773936">
              <a:spcBef>
                <a:spcPts val="1900"/>
              </a:spcBef>
              <a:defRPr sz="4656"/>
            </a:pPr>
            <a:endParaRPr lang="en-US" sz="3000" dirty="0">
              <a:latin typeface="Arial" panose="020B0604020202020204" pitchFamily="34" charset="0"/>
              <a:cs typeface="Arial" panose="020B0604020202020204" pitchFamily="34" charset="0"/>
            </a:endParaRPr>
          </a:p>
          <a:p>
            <a:pPr defTabSz="1773936">
              <a:spcBef>
                <a:spcPts val="1900"/>
              </a:spcBef>
              <a:defRPr sz="4656"/>
            </a:pPr>
            <a:r>
              <a:rPr lang="en-US" altLang="zh-CN" sz="3200" dirty="0" err="1">
                <a:latin typeface="Arial" panose="020B0604020202020204" pitchFamily="34" charset="0"/>
                <a:cs typeface="Arial" panose="020B0604020202020204" pitchFamily="34" charset="0"/>
              </a:rPr>
              <a:t>Hefei,China</a:t>
            </a:r>
            <a:endParaRPr lang="zh-CN" altLang="en-US" sz="3000" dirty="0">
              <a:latin typeface="Arial" panose="020B0604020202020204" pitchFamily="34" charset="0"/>
              <a:cs typeface="Arial" panose="020B0604020202020204" pitchFamily="34" charset="0"/>
            </a:endParaRPr>
          </a:p>
        </p:txBody>
      </p:sp>
      <p:sp>
        <p:nvSpPr>
          <p:cNvPr id="4" name="文本占位符 3">
            <a:extLst>
              <a:ext uri="{FF2B5EF4-FFF2-40B4-BE49-F238E27FC236}">
                <a16:creationId xmlns:a16="http://schemas.microsoft.com/office/drawing/2014/main" id="{699C0389-F4CA-8EC8-785D-B9982DEA279F}"/>
              </a:ext>
            </a:extLst>
          </p:cNvPr>
          <p:cNvSpPr>
            <a:spLocks noGrp="1"/>
          </p:cNvSpPr>
          <p:nvPr>
            <p:ph type="body" sz="quarter" idx="13"/>
          </p:nvPr>
        </p:nvSpPr>
        <p:spPr/>
        <p:txBody>
          <a:bodyPr/>
          <a:lstStyle/>
          <a:p>
            <a:endParaRPr lang="zh-CN" altLang="en-US"/>
          </a:p>
        </p:txBody>
      </p:sp>
      <p:sp>
        <p:nvSpPr>
          <p:cNvPr id="5" name="文本框 4">
            <a:extLst>
              <a:ext uri="{FF2B5EF4-FFF2-40B4-BE49-F238E27FC236}">
                <a16:creationId xmlns:a16="http://schemas.microsoft.com/office/drawing/2014/main" id="{04A64B29-54BB-A6C0-F9D7-18D7BBB0AE9B}"/>
              </a:ext>
            </a:extLst>
          </p:cNvPr>
          <p:cNvSpPr txBox="1"/>
          <p:nvPr/>
        </p:nvSpPr>
        <p:spPr>
          <a:xfrm>
            <a:off x="24774525" y="7086600"/>
            <a:ext cx="184731" cy="369332"/>
          </a:xfrm>
          <a:prstGeom prst="rect">
            <a:avLst/>
          </a:prstGeom>
          <a:noFill/>
        </p:spPr>
        <p:txBody>
          <a:bodyPr wrap="none" rtlCol="0">
            <a:spAutoFit/>
          </a:bodyPr>
          <a:lstStyle/>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2000" advTm="74261"/>
    </mc:Choice>
    <mc:Fallback xmlns="">
      <p:transition spd="slow" advTm="7426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443347" y="1023417"/>
            <a:ext cx="2030337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rPr>
              <a:t>Background</a:t>
            </a:r>
          </a:p>
        </p:txBody>
      </p:sp>
      <p:sp>
        <p:nvSpPr>
          <p:cNvPr id="3" name="Rectangle 5"/>
          <p:cNvSpPr>
            <a:spLocks noChangeArrowheads="1"/>
          </p:cNvSpPr>
          <p:nvPr/>
        </p:nvSpPr>
        <p:spPr bwMode="auto">
          <a:xfrm>
            <a:off x="766069" y="4579563"/>
            <a:ext cx="928743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zh-CN" sz="4000" dirty="0">
                <a:cs typeface="Arial" panose="020B0604020202020204" pitchFamily="34" charset="0"/>
              </a:rPr>
              <a:t>◆ </a:t>
            </a:r>
            <a:r>
              <a:rPr lang="zh-CN" altLang="zh-CN" sz="4000" b="1" dirty="0">
                <a:cs typeface="Arial" panose="020B0604020202020204" pitchFamily="34" charset="0"/>
              </a:rPr>
              <a:t>Time-varying human intent</a:t>
            </a:r>
            <a:endParaRPr lang="en-US" altLang="zh-CN" sz="4000" b="1" dirty="0">
              <a:cs typeface="Arial" panose="020B0604020202020204" pitchFamily="34" charset="0"/>
            </a:endParaRPr>
          </a:p>
          <a:p>
            <a:br>
              <a:rPr lang="zh-CN" altLang="zh-CN" sz="4000" dirty="0">
                <a:cs typeface="Arial" panose="020B0604020202020204" pitchFamily="34" charset="0"/>
              </a:rPr>
            </a:br>
            <a:r>
              <a:rPr lang="zh-CN" altLang="zh-CN" sz="4000" dirty="0">
                <a:cs typeface="Arial" panose="020B0604020202020204" pitchFamily="34" charset="0"/>
              </a:rPr>
              <a:t>◆ </a:t>
            </a:r>
            <a:r>
              <a:rPr lang="zh-CN" altLang="zh-CN" sz="4000" b="1" dirty="0">
                <a:cs typeface="Arial" panose="020B0604020202020204" pitchFamily="34" charset="0"/>
              </a:rPr>
              <a:t>Assistance–intent mismatch</a:t>
            </a:r>
            <a:endParaRPr lang="en-US" altLang="zh-CN" sz="4000" b="1" dirty="0">
              <a:cs typeface="Arial" panose="020B0604020202020204" pitchFamily="34" charset="0"/>
            </a:endParaRPr>
          </a:p>
          <a:p>
            <a:br>
              <a:rPr lang="zh-CN" altLang="zh-CN" sz="4000" dirty="0">
                <a:cs typeface="Arial" panose="020B0604020202020204" pitchFamily="34" charset="0"/>
              </a:rPr>
            </a:br>
            <a:r>
              <a:rPr lang="zh-CN" altLang="zh-CN" sz="4000" dirty="0">
                <a:cs typeface="Arial" panose="020B0604020202020204" pitchFamily="34" charset="0"/>
              </a:rPr>
              <a:t>◆ </a:t>
            </a:r>
            <a:r>
              <a:rPr lang="zh-CN" altLang="zh-CN" sz="4000" b="1" dirty="0">
                <a:cs typeface="Arial" panose="020B0604020202020204" pitchFamily="34" charset="0"/>
              </a:rPr>
              <a:t>Safety–performance trade-off</a:t>
            </a:r>
            <a:br>
              <a:rPr lang="zh-CN" altLang="zh-CN" sz="4000" dirty="0">
                <a:cs typeface="Arial" panose="020B0604020202020204" pitchFamily="34" charset="0"/>
              </a:rPr>
            </a:br>
            <a:endParaRPr lang="zh-CN" altLang="zh-CN" sz="4000" dirty="0">
              <a:cs typeface="Arial" panose="020B0604020202020204" pitchFamily="34" charset="0"/>
            </a:endParaRPr>
          </a:p>
        </p:txBody>
      </p:sp>
      <p:sp>
        <p:nvSpPr>
          <p:cNvPr id="5" name="文本框 4"/>
          <p:cNvSpPr txBox="1"/>
          <p:nvPr/>
        </p:nvSpPr>
        <p:spPr>
          <a:xfrm>
            <a:off x="905619" y="11289264"/>
            <a:ext cx="22572762" cy="1569660"/>
          </a:xfrm>
          <a:prstGeom prst="rect">
            <a:avLst/>
          </a:prstGeom>
          <a:noFill/>
        </p:spPr>
        <p:txBody>
          <a:bodyPr wrap="square">
            <a:spAutoFit/>
          </a:bodyPr>
          <a:lstStyle/>
          <a:p>
            <a:pPr algn="ctr">
              <a:defRPr/>
            </a:pPr>
            <a:r>
              <a:rPr lang="zh-CN" altLang="zh-CN" sz="4800" dirty="0">
                <a:latin typeface="Arial" panose="020B0604020202020204" pitchFamily="34" charset="0"/>
                <a:cs typeface="Arial" panose="020B0604020202020204" pitchFamily="34" charset="0"/>
              </a:rPr>
              <a:t>Wearable Robots are transforming movement assistance from fixed support to human-centered interaction</a:t>
            </a:r>
            <a:endParaRPr lang="zh-CN" altLang="en-US" sz="4800" b="1" dirty="0">
              <a:solidFill>
                <a:srgbClr val="C00000"/>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2" name="矩形: 圆顶角 1"/>
          <p:cNvSpPr/>
          <p:nvPr/>
        </p:nvSpPr>
        <p:spPr>
          <a:xfrm>
            <a:off x="282922" y="2567263"/>
            <a:ext cx="23195459" cy="1150855"/>
          </a:xfrm>
          <a:prstGeom prst="round2SameRect">
            <a:avLst>
              <a:gd name="adj1" fmla="val 0"/>
              <a:gd name="adj2"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altLang="zh-CN" sz="4000" b="1" dirty="0">
                <a:solidFill>
                  <a:schemeClr val="tx1"/>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Dynamic human motion intent places higher demands on Wearable Robot assistance.</a:t>
            </a:r>
            <a:endParaRPr lang="zh-CN" altLang="en-US" sz="4000" b="1" dirty="0">
              <a:solidFill>
                <a:srgbClr val="C00000"/>
              </a:solidFill>
              <a:latin typeface="Arial" panose="020B0604020202020204" pitchFamily="34" charset="0"/>
              <a:cs typeface="Arial" panose="020B0604020202020204" pitchFamily="34" charset="0"/>
            </a:endParaRPr>
          </a:p>
        </p:txBody>
      </p:sp>
      <p:sp>
        <p:nvSpPr>
          <p:cNvPr id="8" name="箭头: 下 7"/>
          <p:cNvSpPr/>
          <p:nvPr/>
        </p:nvSpPr>
        <p:spPr>
          <a:xfrm>
            <a:off x="10966251" y="9671781"/>
            <a:ext cx="1828800" cy="1057485"/>
          </a:xfrm>
          <a:prstGeom prst="downArrow">
            <a:avLst/>
          </a:prstGeom>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p>
        </p:txBody>
      </p:sp>
      <p:pic>
        <p:nvPicPr>
          <p:cNvPr id="14" name="图片 13">
            <a:extLst>
              <a:ext uri="{FF2B5EF4-FFF2-40B4-BE49-F238E27FC236}">
                <a16:creationId xmlns:a16="http://schemas.microsoft.com/office/drawing/2014/main" id="{B6E498DA-343D-E562-151D-9ADB4D67A9BA}"/>
              </a:ext>
            </a:extLst>
          </p:cNvPr>
          <p:cNvPicPr>
            <a:picLocks noChangeAspect="1"/>
          </p:cNvPicPr>
          <p:nvPr/>
        </p:nvPicPr>
        <p:blipFill>
          <a:blip r:embed="rId3"/>
          <a:stretch>
            <a:fillRect/>
          </a:stretch>
        </p:blipFill>
        <p:spPr>
          <a:xfrm>
            <a:off x="12120474" y="4623822"/>
            <a:ext cx="3420000" cy="3743787"/>
          </a:xfrm>
          <a:prstGeom prst="rect">
            <a:avLst/>
          </a:prstGeom>
        </p:spPr>
      </p:pic>
      <p:pic>
        <p:nvPicPr>
          <p:cNvPr id="7" name="图片 6">
            <a:extLst>
              <a:ext uri="{FF2B5EF4-FFF2-40B4-BE49-F238E27FC236}">
                <a16:creationId xmlns:a16="http://schemas.microsoft.com/office/drawing/2014/main" id="{D6BF0678-14B0-B6F5-CF35-F6A07E5AB8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77142" y="4686762"/>
            <a:ext cx="4937143" cy="3744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362286" y="1050803"/>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Insight</a:t>
            </a:r>
          </a:p>
        </p:txBody>
      </p:sp>
      <p:sp>
        <p:nvSpPr>
          <p:cNvPr id="10" name="文本框 9">
            <a:extLst>
              <a:ext uri="{FF2B5EF4-FFF2-40B4-BE49-F238E27FC236}">
                <a16:creationId xmlns:a16="http://schemas.microsoft.com/office/drawing/2014/main" id="{43E45A45-604B-47E7-A177-5092AEA1F187}"/>
              </a:ext>
            </a:extLst>
          </p:cNvPr>
          <p:cNvSpPr txBox="1"/>
          <p:nvPr/>
        </p:nvSpPr>
        <p:spPr>
          <a:xfrm>
            <a:off x="362286" y="4498080"/>
            <a:ext cx="16757314" cy="3170099"/>
          </a:xfrm>
          <a:prstGeom prst="rect">
            <a:avLst/>
          </a:prstGeom>
          <a:noFill/>
        </p:spPr>
        <p:txBody>
          <a:bodyPr wrap="square">
            <a:spAutoFit/>
          </a:bodyPr>
          <a:lstStyle/>
          <a:p>
            <a:pPr marL="571500" lvl="0" indent="-571500">
              <a:buFont typeface="Wingdings" panose="05000000000000000000" pitchFamily="2" charset="2"/>
              <a:buChar char="u"/>
            </a:pPr>
            <a:r>
              <a:rPr lang="zh-CN" altLang="zh-CN" sz="4000" dirty="0">
                <a:latin typeface="Arial" panose="020B0604020202020204" pitchFamily="34" charset="0"/>
                <a:cs typeface="Arial" panose="020B0604020202020204" pitchFamily="34" charset="0"/>
              </a:rPr>
              <a:t>Predict human intent before motion begins</a:t>
            </a:r>
            <a:endParaRPr lang="en-US" altLang="zh-CN" sz="4000" dirty="0">
              <a:latin typeface="Arial" panose="020B0604020202020204" pitchFamily="34" charset="0"/>
              <a:cs typeface="Arial" panose="020B0604020202020204" pitchFamily="34" charset="0"/>
            </a:endParaRPr>
          </a:p>
          <a:p>
            <a:pPr marL="571500" lvl="0" indent="-571500">
              <a:buFont typeface="Wingdings" panose="05000000000000000000" pitchFamily="2" charset="2"/>
              <a:buChar char="u"/>
            </a:pPr>
            <a:endParaRPr lang="zh-CN" altLang="zh-CN" sz="4000" dirty="0">
              <a:latin typeface="Arial" panose="020B0604020202020204" pitchFamily="34" charset="0"/>
              <a:cs typeface="Arial" panose="020B0604020202020204" pitchFamily="34" charset="0"/>
            </a:endParaRPr>
          </a:p>
          <a:p>
            <a:pPr marL="571500" lvl="0" indent="-571500">
              <a:buFont typeface="Wingdings" panose="05000000000000000000" pitchFamily="2" charset="2"/>
              <a:buChar char="u"/>
            </a:pPr>
            <a:r>
              <a:rPr lang="zh-CN" altLang="zh-CN" sz="4000" dirty="0">
                <a:latin typeface="Arial" panose="020B0604020202020204" pitchFamily="34" charset="0"/>
                <a:cs typeface="Arial" panose="020B0604020202020204" pitchFamily="34" charset="0"/>
              </a:rPr>
              <a:t>Provide assistance aligned with the intended movement</a:t>
            </a:r>
            <a:endParaRPr lang="en-US" altLang="zh-CN" sz="4000" dirty="0">
              <a:latin typeface="Arial" panose="020B0604020202020204" pitchFamily="34" charset="0"/>
              <a:cs typeface="Arial" panose="020B0604020202020204" pitchFamily="34" charset="0"/>
            </a:endParaRPr>
          </a:p>
          <a:p>
            <a:pPr marL="571500" lvl="0" indent="-571500">
              <a:buFont typeface="Wingdings" panose="05000000000000000000" pitchFamily="2" charset="2"/>
              <a:buChar char="u"/>
            </a:pPr>
            <a:endParaRPr lang="zh-CN" altLang="zh-CN" sz="4000" dirty="0">
              <a:latin typeface="Arial" panose="020B0604020202020204" pitchFamily="34" charset="0"/>
              <a:cs typeface="Arial" panose="020B0604020202020204" pitchFamily="34" charset="0"/>
            </a:endParaRPr>
          </a:p>
          <a:p>
            <a:pPr marL="571500" lvl="0" indent="-571500">
              <a:buFont typeface="Wingdings" panose="05000000000000000000" pitchFamily="2" charset="2"/>
              <a:buChar char="u"/>
            </a:pPr>
            <a:r>
              <a:rPr lang="zh-CN" altLang="zh-CN" sz="4000" dirty="0">
                <a:latin typeface="Arial" panose="020B0604020202020204" pitchFamily="34" charset="0"/>
                <a:cs typeface="Arial" panose="020B0604020202020204" pitchFamily="34" charset="0"/>
              </a:rPr>
              <a:t>Preserve the user</a:t>
            </a:r>
            <a:r>
              <a:rPr lang="en-US" altLang="zh-CN" sz="4000" dirty="0">
                <a:latin typeface="Arial" panose="020B0604020202020204" pitchFamily="34" charset="0"/>
                <a:cs typeface="Arial" panose="020B0604020202020204" pitchFamily="34" charset="0"/>
              </a:rPr>
              <a:t>’</a:t>
            </a:r>
            <a:r>
              <a:rPr lang="zh-CN" altLang="zh-CN" sz="4000" dirty="0">
                <a:latin typeface="Arial" panose="020B0604020202020204" pitchFamily="34" charset="0"/>
                <a:cs typeface="Arial" panose="020B0604020202020204" pitchFamily="34" charset="0"/>
              </a:rPr>
              <a:t>s control over the movement (Sense of Agency)</a:t>
            </a:r>
          </a:p>
        </p:txBody>
      </p:sp>
      <p:sp>
        <p:nvSpPr>
          <p:cNvPr id="2" name="矩形: 圆顶角 1">
            <a:extLst>
              <a:ext uri="{FF2B5EF4-FFF2-40B4-BE49-F238E27FC236}">
                <a16:creationId xmlns:a16="http://schemas.microsoft.com/office/drawing/2014/main" id="{3EBDFBF2-1311-0B89-88DE-AA6E9A02E50F}"/>
              </a:ext>
            </a:extLst>
          </p:cNvPr>
          <p:cNvSpPr/>
          <p:nvPr/>
        </p:nvSpPr>
        <p:spPr>
          <a:xfrm>
            <a:off x="362286" y="2737623"/>
            <a:ext cx="23195459" cy="1150855"/>
          </a:xfrm>
          <a:prstGeom prst="round2SameRect">
            <a:avLst>
              <a:gd name="adj1" fmla="val 0"/>
              <a:gd name="adj2" fmla="val 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a:r>
              <a:rPr lang="zh-CN" altLang="zh-CN" sz="4000" b="1" dirty="0">
                <a:solidFill>
                  <a:schemeClr val="tx1"/>
                </a:solidFill>
                <a:latin typeface="Arial" panose="020B0604020202020204" pitchFamily="34" charset="0"/>
                <a:cs typeface="Arial" panose="020B0604020202020204" pitchFamily="34" charset="0"/>
              </a:rPr>
              <a:t>Assistance Should Follow Human Intent While Preserving Human Control (Sense of Agency)</a:t>
            </a:r>
            <a:endParaRPr lang="en-US" altLang="zh-CN" sz="4000" b="1" kern="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4">
            <a:extLst>
              <a:ext uri="{FF2B5EF4-FFF2-40B4-BE49-F238E27FC236}">
                <a16:creationId xmlns:a16="http://schemas.microsoft.com/office/drawing/2014/main" id="{01BD4E32-E10C-5905-D84E-9193CC9BC5EB}"/>
              </a:ext>
            </a:extLst>
          </p:cNvPr>
          <p:cNvSpPr txBox="1"/>
          <p:nvPr/>
        </p:nvSpPr>
        <p:spPr>
          <a:xfrm>
            <a:off x="362285" y="7910910"/>
            <a:ext cx="23578369" cy="5386090"/>
          </a:xfrm>
          <a:prstGeom prst="rect">
            <a:avLst/>
          </a:prstGeom>
          <a:noFill/>
        </p:spPr>
        <p:txBody>
          <a:bodyPr wrap="square">
            <a:spAutoFit/>
          </a:bodyPr>
          <a:lstStyle/>
          <a:p>
            <a:pPr lvl="0"/>
            <a:r>
              <a:rPr lang="zh-CN" altLang="zh-CN" sz="6400" b="1" dirty="0">
                <a:latin typeface="Arial" panose="020B0604020202020204" pitchFamily="34" charset="0"/>
                <a:cs typeface="Arial" panose="020B0604020202020204" pitchFamily="34" charset="0"/>
              </a:rPr>
              <a:t>What is the problem?</a:t>
            </a:r>
            <a:endParaRPr lang="en-US" altLang="zh-CN" sz="6400" b="1" dirty="0">
              <a:latin typeface="Arial" panose="020B0604020202020204" pitchFamily="34" charset="0"/>
              <a:cs typeface="Arial" panose="020B0604020202020204" pitchFamily="34" charset="0"/>
            </a:endParaRPr>
          </a:p>
          <a:p>
            <a:pPr lvl="0"/>
            <a:endParaRPr lang="en-US" altLang="zh-CN" sz="4000" b="1" dirty="0">
              <a:latin typeface="Arial" panose="020B0604020202020204" pitchFamily="34" charset="0"/>
              <a:cs typeface="Arial" panose="020B0604020202020204" pitchFamily="34" charset="0"/>
            </a:endParaRPr>
          </a:p>
          <a:p>
            <a:pPr marL="571500" lvl="0" indent="-571500">
              <a:buFont typeface="Wingdings" panose="05000000000000000000" pitchFamily="2" charset="2"/>
              <a:buChar char="l"/>
            </a:pPr>
            <a:r>
              <a:rPr lang="zh-CN" altLang="zh-CN" sz="4000" dirty="0">
                <a:latin typeface="Arial" panose="020B0604020202020204" pitchFamily="34" charset="0"/>
                <a:cs typeface="Arial" panose="020B0604020202020204" pitchFamily="34" charset="0"/>
              </a:rPr>
              <a:t>What is human motion intent, and how can we predict it?</a:t>
            </a:r>
            <a:endParaRPr lang="en-US" altLang="zh-CN" sz="4000" dirty="0">
              <a:latin typeface="Arial" panose="020B0604020202020204" pitchFamily="34" charset="0"/>
              <a:cs typeface="Arial" panose="020B0604020202020204" pitchFamily="34" charset="0"/>
            </a:endParaRPr>
          </a:p>
          <a:p>
            <a:pPr lvl="0"/>
            <a:endParaRPr lang="zh-CN" altLang="zh-CN" sz="4000" dirty="0">
              <a:latin typeface="Arial" panose="020B0604020202020204" pitchFamily="34" charset="0"/>
              <a:cs typeface="Arial" panose="020B0604020202020204" pitchFamily="34" charset="0"/>
            </a:endParaRPr>
          </a:p>
          <a:p>
            <a:pPr marL="571500" lvl="0" indent="-571500">
              <a:buFont typeface="Wingdings" panose="05000000000000000000" pitchFamily="2" charset="2"/>
              <a:buChar char="l"/>
            </a:pPr>
            <a:r>
              <a:rPr lang="zh-CN" altLang="zh-CN" sz="4000" dirty="0">
                <a:latin typeface="Arial" panose="020B0604020202020204" pitchFamily="34" charset="0"/>
                <a:cs typeface="Arial" panose="020B0604020202020204" pitchFamily="34" charset="0"/>
              </a:rPr>
              <a:t>How should wearable robots deliver assistance according to the predicted intent?</a:t>
            </a:r>
            <a:endParaRPr lang="en-US" altLang="zh-CN" sz="4000" dirty="0">
              <a:latin typeface="Arial" panose="020B0604020202020204" pitchFamily="34" charset="0"/>
              <a:cs typeface="Arial" panose="020B0604020202020204" pitchFamily="34" charset="0"/>
            </a:endParaRPr>
          </a:p>
          <a:p>
            <a:pPr lvl="0"/>
            <a:endParaRPr lang="zh-CN" altLang="zh-CN" sz="4000" dirty="0">
              <a:latin typeface="Arial" panose="020B0604020202020204" pitchFamily="34" charset="0"/>
              <a:cs typeface="Arial" panose="020B0604020202020204" pitchFamily="34" charset="0"/>
            </a:endParaRPr>
          </a:p>
          <a:p>
            <a:pPr marL="571500" lvl="0" indent="-571500">
              <a:buFont typeface="Wingdings" panose="05000000000000000000" pitchFamily="2" charset="2"/>
              <a:buChar char="l"/>
            </a:pPr>
            <a:r>
              <a:rPr lang="zh-CN" altLang="zh-CN" sz="4000" dirty="0">
                <a:latin typeface="Arial" panose="020B0604020202020204" pitchFamily="34" charset="0"/>
                <a:cs typeface="Arial" panose="020B0604020202020204" pitchFamily="34" charset="0"/>
              </a:rPr>
              <a:t>How to preserve the user</a:t>
            </a:r>
            <a:r>
              <a:rPr lang="en-US" altLang="zh-CN" sz="4000" dirty="0">
                <a:latin typeface="Arial" panose="020B0604020202020204" pitchFamily="34" charset="0"/>
                <a:cs typeface="Arial" panose="020B0604020202020204" pitchFamily="34" charset="0"/>
              </a:rPr>
              <a:t>’</a:t>
            </a:r>
            <a:r>
              <a:rPr lang="zh-CN" altLang="zh-CN" sz="4000" dirty="0">
                <a:latin typeface="Arial" panose="020B0604020202020204" pitchFamily="34" charset="0"/>
                <a:cs typeface="Arial" panose="020B0604020202020204" pitchFamily="34" charset="0"/>
              </a:rPr>
              <a:t>s sense of agency over movement?</a:t>
            </a:r>
          </a:p>
          <a:p>
            <a:pPr marL="571500" lvl="0" indent="-571500">
              <a:buFont typeface="Wingdings" panose="05000000000000000000" pitchFamily="2" charset="2"/>
              <a:buChar char="u"/>
            </a:pPr>
            <a:endParaRPr lang="zh-CN" altLang="zh-CN" sz="4000" b="1"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6AC8D-36C5-46A5-C866-54EBAD70853C}"/>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A7C76E5B-FE50-2BD1-F325-4090A8BB01ED}"/>
              </a:ext>
            </a:extLst>
          </p:cNvPr>
          <p:cNvSpPr>
            <a:spLocks noChangeArrowheads="1"/>
          </p:cNvSpPr>
          <p:nvPr/>
        </p:nvSpPr>
        <p:spPr bwMode="auto">
          <a:xfrm>
            <a:off x="-41564" y="1491013"/>
            <a:ext cx="2457648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6400" b="1" kern="0" dirty="0">
                <a:solidFill>
                  <a:srgbClr val="000000"/>
                </a:solidFill>
                <a:ea typeface="微软雅黑" panose="020B0503020204020204" pitchFamily="34" charset="-122"/>
                <a:cs typeface="Arial" panose="020B0604020202020204" pitchFamily="34" charset="0"/>
                <a:sym typeface="+mn-ea"/>
              </a:rPr>
              <a:t>System Overview: Wearable Robot and Sensing Configuration</a:t>
            </a:r>
            <a:endParaRPr lang="en-US" altLang="zh-CN" sz="6400" b="1" kern="0" dirty="0">
              <a:solidFill>
                <a:srgbClr val="000000"/>
              </a:solidFill>
              <a:ea typeface="微软雅黑" panose="020B0503020204020204" pitchFamily="34" charset="-122"/>
              <a:cs typeface="Arial" panose="020B0604020202020204" pitchFamily="34" charset="0"/>
            </a:endParaRPr>
          </a:p>
        </p:txBody>
      </p:sp>
      <p:pic>
        <p:nvPicPr>
          <p:cNvPr id="3" name="图片 2">
            <a:extLst>
              <a:ext uri="{FF2B5EF4-FFF2-40B4-BE49-F238E27FC236}">
                <a16:creationId xmlns:a16="http://schemas.microsoft.com/office/drawing/2014/main" id="{F8051DA3-D7A3-72DC-3B4A-2ED2E939354B}"/>
              </a:ext>
            </a:extLst>
          </p:cNvPr>
          <p:cNvPicPr>
            <a:picLocks noChangeAspect="1"/>
          </p:cNvPicPr>
          <p:nvPr/>
        </p:nvPicPr>
        <p:blipFill>
          <a:blip r:embed="rId3">
            <a:extLst>
              <a:ext uri="{28A0092B-C50C-407E-A947-70E740481C1C}">
                <a14:useLocalDpi xmlns:a14="http://schemas.microsoft.com/office/drawing/2010/main" val="0"/>
              </a:ext>
            </a:extLst>
          </a:blip>
          <a:srcRect l="13450" t="1280" r="1674" b="16555"/>
          <a:stretch>
            <a:fillRect/>
          </a:stretch>
        </p:blipFill>
        <p:spPr>
          <a:xfrm>
            <a:off x="2780571" y="4468091"/>
            <a:ext cx="18822858" cy="5760000"/>
          </a:xfrm>
          <a:prstGeom prst="rect">
            <a:avLst/>
          </a:prstGeom>
        </p:spPr>
      </p:pic>
    </p:spTree>
    <p:extLst>
      <p:ext uri="{BB962C8B-B14F-4D97-AF65-F5344CB8AC3E}">
        <p14:creationId xmlns:p14="http://schemas.microsoft.com/office/powerpoint/2010/main" val="1473666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F40A1-5D9A-573B-1BEB-8CAFB3ADA591}"/>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1D103A82-9691-B9EE-EC9C-FAA9428B34CC}"/>
              </a:ext>
            </a:extLst>
          </p:cNvPr>
          <p:cNvSpPr>
            <a:spLocks noChangeArrowheads="1"/>
          </p:cNvSpPr>
          <p:nvPr/>
        </p:nvSpPr>
        <p:spPr bwMode="auto">
          <a:xfrm>
            <a:off x="-110109" y="1303975"/>
            <a:ext cx="2457648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a:r>
              <a:rPr lang="en-US" altLang="zh-CN" sz="6400" b="1" kern="0" dirty="0">
                <a:solidFill>
                  <a:srgbClr val="000000"/>
                </a:solidFill>
                <a:ea typeface="微软雅黑" panose="020B0503020204020204" pitchFamily="34" charset="-122"/>
                <a:cs typeface="Arial" panose="020B0604020202020204" pitchFamily="34" charset="0"/>
                <a:sym typeface="+mn-ea"/>
              </a:rPr>
              <a:t>System Overview: Wearable Robot and Sensing Configuration</a:t>
            </a:r>
            <a:endParaRPr lang="en-US" altLang="zh-CN" sz="6400" b="1" kern="0" dirty="0">
              <a:solidFill>
                <a:srgbClr val="000000"/>
              </a:solidFill>
              <a:ea typeface="微软雅黑" panose="020B0503020204020204" pitchFamily="34" charset="-122"/>
              <a:cs typeface="Arial" panose="020B0604020202020204" pitchFamily="34" charset="0"/>
            </a:endParaRPr>
          </a:p>
        </p:txBody>
      </p:sp>
      <p:pic>
        <p:nvPicPr>
          <p:cNvPr id="7" name="图片 6">
            <a:extLst>
              <a:ext uri="{FF2B5EF4-FFF2-40B4-BE49-F238E27FC236}">
                <a16:creationId xmlns:a16="http://schemas.microsoft.com/office/drawing/2014/main" id="{0183D665-6370-6AFA-5959-650942EACE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748" y="3167043"/>
            <a:ext cx="12829124" cy="8070452"/>
          </a:xfrm>
          <a:prstGeom prst="rect">
            <a:avLst/>
          </a:prstGeom>
        </p:spPr>
      </p:pic>
      <p:pic>
        <p:nvPicPr>
          <p:cNvPr id="11" name="图片 10">
            <a:extLst>
              <a:ext uri="{FF2B5EF4-FFF2-40B4-BE49-F238E27FC236}">
                <a16:creationId xmlns:a16="http://schemas.microsoft.com/office/drawing/2014/main" id="{1F15E863-0753-0895-96FD-6F5462A65433}"/>
              </a:ext>
            </a:extLst>
          </p:cNvPr>
          <p:cNvPicPr>
            <a:picLocks noChangeAspect="1"/>
          </p:cNvPicPr>
          <p:nvPr/>
        </p:nvPicPr>
        <p:blipFill>
          <a:blip r:embed="rId4">
            <a:extLst>
              <a:ext uri="{28A0092B-C50C-407E-A947-70E740481C1C}">
                <a14:useLocalDpi xmlns:a14="http://schemas.microsoft.com/office/drawing/2010/main" val="0"/>
              </a:ext>
            </a:extLst>
          </a:blip>
          <a:srcRect l="10951" r="38729"/>
          <a:stretch>
            <a:fillRect/>
          </a:stretch>
        </p:blipFill>
        <p:spPr>
          <a:xfrm>
            <a:off x="257647" y="3229009"/>
            <a:ext cx="5311730" cy="7920000"/>
          </a:xfrm>
          <a:prstGeom prst="rect">
            <a:avLst/>
          </a:prstGeom>
        </p:spPr>
      </p:pic>
      <p:pic>
        <p:nvPicPr>
          <p:cNvPr id="13" name="图片 12">
            <a:extLst>
              <a:ext uri="{FF2B5EF4-FFF2-40B4-BE49-F238E27FC236}">
                <a16:creationId xmlns:a16="http://schemas.microsoft.com/office/drawing/2014/main" id="{5C33675B-DDF9-A2F9-C409-90426BCACD31}"/>
              </a:ext>
            </a:extLst>
          </p:cNvPr>
          <p:cNvPicPr>
            <a:picLocks noChangeAspect="1"/>
          </p:cNvPicPr>
          <p:nvPr/>
        </p:nvPicPr>
        <p:blipFill>
          <a:blip r:embed="rId5">
            <a:extLst>
              <a:ext uri="{28A0092B-C50C-407E-A947-70E740481C1C}">
                <a14:useLocalDpi xmlns:a14="http://schemas.microsoft.com/office/drawing/2010/main" val="0"/>
              </a:ext>
            </a:extLst>
          </a:blip>
          <a:srcRect r="10612"/>
          <a:stretch>
            <a:fillRect/>
          </a:stretch>
        </p:blipFill>
        <p:spPr>
          <a:xfrm>
            <a:off x="5838076" y="3229009"/>
            <a:ext cx="5311730" cy="7920000"/>
          </a:xfrm>
          <a:prstGeom prst="rect">
            <a:avLst/>
          </a:prstGeom>
        </p:spPr>
      </p:pic>
    </p:spTree>
    <p:extLst>
      <p:ext uri="{BB962C8B-B14F-4D97-AF65-F5344CB8AC3E}">
        <p14:creationId xmlns:p14="http://schemas.microsoft.com/office/powerpoint/2010/main" val="716739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C80FF-D1A4-0F2D-65CC-C16682AECDF3}"/>
            </a:ext>
          </a:extLst>
        </p:cNvPr>
        <p:cNvGrpSpPr/>
        <p:nvPr/>
      </p:nvGrpSpPr>
      <p:grpSpPr>
        <a:xfrm>
          <a:off x="0" y="0"/>
          <a:ext cx="0" cy="0"/>
          <a:chOff x="0" y="0"/>
          <a:chExt cx="0" cy="0"/>
        </a:xfrm>
      </p:grpSpPr>
      <p:pic>
        <p:nvPicPr>
          <p:cNvPr id="10" name="图片 9">
            <a:extLst>
              <a:ext uri="{FF2B5EF4-FFF2-40B4-BE49-F238E27FC236}">
                <a16:creationId xmlns:a16="http://schemas.microsoft.com/office/drawing/2014/main" id="{25A05201-47DB-6ECC-16FB-663513B476B0}"/>
              </a:ext>
            </a:extLst>
          </p:cNvPr>
          <p:cNvPicPr>
            <a:picLocks noChangeAspect="1"/>
          </p:cNvPicPr>
          <p:nvPr/>
        </p:nvPicPr>
        <p:blipFill>
          <a:blip r:embed="rId3">
            <a:extLst>
              <a:ext uri="{28A0092B-C50C-407E-A947-70E740481C1C}">
                <a14:useLocalDpi xmlns:a14="http://schemas.microsoft.com/office/drawing/2010/main" val="0"/>
              </a:ext>
            </a:extLst>
          </a:blip>
          <a:srcRect t="9225" b="10526"/>
          <a:stretch>
            <a:fillRect/>
          </a:stretch>
        </p:blipFill>
        <p:spPr>
          <a:xfrm>
            <a:off x="818147" y="2398891"/>
            <a:ext cx="23100632" cy="10347157"/>
          </a:xfrm>
          <a:prstGeom prst="rect">
            <a:avLst/>
          </a:prstGeom>
        </p:spPr>
      </p:pic>
      <p:sp>
        <p:nvSpPr>
          <p:cNvPr id="4" name="Rectangle 5">
            <a:extLst>
              <a:ext uri="{FF2B5EF4-FFF2-40B4-BE49-F238E27FC236}">
                <a16:creationId xmlns:a16="http://schemas.microsoft.com/office/drawing/2014/main" id="{8D3A5A5E-B0D5-4F12-18FF-F79C896A04CB}"/>
              </a:ext>
            </a:extLst>
          </p:cNvPr>
          <p:cNvSpPr>
            <a:spLocks noChangeArrowheads="1"/>
          </p:cNvSpPr>
          <p:nvPr/>
        </p:nvSpPr>
        <p:spPr bwMode="auto">
          <a:xfrm>
            <a:off x="443346" y="952404"/>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Our Method</a:t>
            </a:r>
            <a:endParaRPr lang="en-US" altLang="zh-CN" sz="6400" b="1" kern="0" dirty="0">
              <a:solidFill>
                <a:srgbClr val="000000"/>
              </a:solidFill>
              <a:ea typeface="微软雅黑" panose="020B0503020204020204" pitchFamily="34" charset="-122"/>
              <a:cs typeface="Arial" panose="020B0604020202020204" pitchFamily="34" charset="0"/>
            </a:endParaRPr>
          </a:p>
        </p:txBody>
      </p:sp>
      <p:sp>
        <p:nvSpPr>
          <p:cNvPr id="6" name="矩形 5">
            <a:extLst>
              <a:ext uri="{FF2B5EF4-FFF2-40B4-BE49-F238E27FC236}">
                <a16:creationId xmlns:a16="http://schemas.microsoft.com/office/drawing/2014/main" id="{051422FA-2FCB-72D7-F2A8-8CD685741D04}"/>
              </a:ext>
            </a:extLst>
          </p:cNvPr>
          <p:cNvSpPr/>
          <p:nvPr/>
        </p:nvSpPr>
        <p:spPr>
          <a:xfrm>
            <a:off x="4042610" y="2314667"/>
            <a:ext cx="10672011" cy="7908461"/>
          </a:xfrm>
          <a:prstGeom prst="rect">
            <a:avLst/>
          </a:prstGeom>
          <a:noFill/>
          <a:ln w="57150">
            <a:solidFill>
              <a:srgbClr val="02407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C92B828A-D6AC-7F1C-C43B-877A0576E67D}"/>
              </a:ext>
            </a:extLst>
          </p:cNvPr>
          <p:cNvSpPr/>
          <p:nvPr/>
        </p:nvSpPr>
        <p:spPr>
          <a:xfrm>
            <a:off x="14834938" y="2314667"/>
            <a:ext cx="2803358" cy="7908461"/>
          </a:xfrm>
          <a:prstGeom prst="rect">
            <a:avLst/>
          </a:prstGeom>
          <a:noFill/>
          <a:ln w="57150">
            <a:solidFill>
              <a:srgbClr val="02407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69750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CA7ED-C001-3F2C-78B1-C6A38663989B}"/>
            </a:ext>
          </a:extLst>
        </p:cNvPr>
        <p:cNvGrpSpPr/>
        <p:nvPr/>
      </p:nvGrpSpPr>
      <p:grpSpPr>
        <a:xfrm>
          <a:off x="0" y="0"/>
          <a:ext cx="0" cy="0"/>
          <a:chOff x="0" y="0"/>
          <a:chExt cx="0" cy="0"/>
        </a:xfrm>
      </p:grpSpPr>
      <p:pic>
        <p:nvPicPr>
          <p:cNvPr id="10" name="图片 9">
            <a:extLst>
              <a:ext uri="{FF2B5EF4-FFF2-40B4-BE49-F238E27FC236}">
                <a16:creationId xmlns:a16="http://schemas.microsoft.com/office/drawing/2014/main" id="{FB7DDA30-DA9B-0235-24EC-040F92116D93}"/>
              </a:ext>
            </a:extLst>
          </p:cNvPr>
          <p:cNvPicPr>
            <a:picLocks noChangeAspect="1"/>
          </p:cNvPicPr>
          <p:nvPr/>
        </p:nvPicPr>
        <p:blipFill>
          <a:blip r:embed="rId3">
            <a:extLst>
              <a:ext uri="{28A0092B-C50C-407E-A947-70E740481C1C}">
                <a14:useLocalDpi xmlns:a14="http://schemas.microsoft.com/office/drawing/2010/main" val="0"/>
              </a:ext>
            </a:extLst>
          </a:blip>
          <a:srcRect t="9225" b="10526"/>
          <a:stretch>
            <a:fillRect/>
          </a:stretch>
        </p:blipFill>
        <p:spPr>
          <a:xfrm>
            <a:off x="818147" y="2398891"/>
            <a:ext cx="23100632" cy="10347157"/>
          </a:xfrm>
          <a:prstGeom prst="rect">
            <a:avLst/>
          </a:prstGeom>
        </p:spPr>
      </p:pic>
      <p:sp>
        <p:nvSpPr>
          <p:cNvPr id="4" name="Rectangle 5">
            <a:extLst>
              <a:ext uri="{FF2B5EF4-FFF2-40B4-BE49-F238E27FC236}">
                <a16:creationId xmlns:a16="http://schemas.microsoft.com/office/drawing/2014/main" id="{72647BAE-AE85-6600-B58A-26DEB837D4E8}"/>
              </a:ext>
            </a:extLst>
          </p:cNvPr>
          <p:cNvSpPr>
            <a:spLocks noChangeArrowheads="1"/>
          </p:cNvSpPr>
          <p:nvPr/>
        </p:nvSpPr>
        <p:spPr bwMode="auto">
          <a:xfrm>
            <a:off x="443346" y="952404"/>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Our Method</a:t>
            </a:r>
            <a:endParaRPr lang="en-US" altLang="zh-CN" sz="6400" b="1" kern="0" dirty="0">
              <a:solidFill>
                <a:srgbClr val="000000"/>
              </a:solidFill>
              <a:ea typeface="微软雅黑" panose="020B0503020204020204" pitchFamily="34" charset="-122"/>
              <a:cs typeface="Arial" panose="020B0604020202020204" pitchFamily="34" charset="0"/>
            </a:endParaRPr>
          </a:p>
        </p:txBody>
      </p:sp>
      <p:sp>
        <p:nvSpPr>
          <p:cNvPr id="6" name="矩形 5">
            <a:extLst>
              <a:ext uri="{FF2B5EF4-FFF2-40B4-BE49-F238E27FC236}">
                <a16:creationId xmlns:a16="http://schemas.microsoft.com/office/drawing/2014/main" id="{571A4884-3C31-CB21-0292-2878EB41994E}"/>
              </a:ext>
            </a:extLst>
          </p:cNvPr>
          <p:cNvSpPr/>
          <p:nvPr/>
        </p:nvSpPr>
        <p:spPr>
          <a:xfrm>
            <a:off x="4042610" y="2314667"/>
            <a:ext cx="10672011" cy="7908461"/>
          </a:xfrm>
          <a:prstGeom prst="rect">
            <a:avLst/>
          </a:prstGeom>
          <a:noFill/>
          <a:ln w="57150">
            <a:solidFill>
              <a:srgbClr val="02407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5C2FE632-DBBC-0D29-F162-07558D18BD98}"/>
              </a:ext>
            </a:extLst>
          </p:cNvPr>
          <p:cNvSpPr/>
          <p:nvPr/>
        </p:nvSpPr>
        <p:spPr>
          <a:xfrm>
            <a:off x="14834938" y="2314667"/>
            <a:ext cx="2803358" cy="7908461"/>
          </a:xfrm>
          <a:prstGeom prst="rect">
            <a:avLst/>
          </a:prstGeom>
          <a:noFill/>
          <a:ln w="57150">
            <a:solidFill>
              <a:srgbClr val="02407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277A681E-BDF1-BABF-E835-6861F1703EA0}"/>
              </a:ext>
            </a:extLst>
          </p:cNvPr>
          <p:cNvSpPr/>
          <p:nvPr/>
        </p:nvSpPr>
        <p:spPr bwMode="auto">
          <a:xfrm>
            <a:off x="6068066" y="5735328"/>
            <a:ext cx="6409443" cy="1639630"/>
          </a:xfrm>
          <a:prstGeom prst="rect">
            <a:avLst/>
          </a:prstGeom>
          <a:solidFill>
            <a:srgbClr val="002060"/>
          </a:solidFill>
          <a:ln w="9525" cap="flat" cmpd="sng" algn="ctr">
            <a:solidFill>
              <a:schemeClr val="tx1"/>
            </a:solidFill>
            <a:prstDash val="solid"/>
            <a:round/>
            <a:headEnd type="none" w="med" len="med"/>
            <a:tailEnd type="none" w="med" len="med"/>
          </a:ln>
          <a:effectLst/>
        </p:spPr>
        <p:txBody>
          <a:bodyPr vert="horz" wrap="square" lIns="182880" tIns="91440" rIns="182880" bIns="91440" numCol="1" rtlCol="0" anchor="ctr" anchorCtr="1" compatLnSpc="1">
            <a:prstTxWarp prst="textNoShape">
              <a:avLst/>
            </a:prstTxWarp>
          </a:bodyPr>
          <a:lstStyle/>
          <a:p>
            <a:pPr algn="ctr" defTabSz="1828800" fontAlgn="base">
              <a:spcBef>
                <a:spcPct val="0"/>
              </a:spcBef>
              <a:spcAft>
                <a:spcPct val="0"/>
              </a:spcAft>
            </a:pPr>
            <a:r>
              <a:rPr lang="en-US" altLang="zh-CN" sz="3200" b="1" dirty="0">
                <a:solidFill>
                  <a:schemeClr val="bg1"/>
                </a:solidFill>
                <a:latin typeface="Arial" panose="020B0604020202020204" pitchFamily="34" charset="0"/>
                <a:ea typeface="微软雅黑" panose="020B0503020204020204" pitchFamily="34" charset="-122"/>
                <a:cs typeface="Arial" panose="020B0604020202020204" pitchFamily="34" charset="0"/>
              </a:rPr>
              <a:t>Intent Predictor</a:t>
            </a:r>
            <a:endParaRPr lang="zh-CN" altLang="en-US" sz="3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矩形 6">
            <a:extLst>
              <a:ext uri="{FF2B5EF4-FFF2-40B4-BE49-F238E27FC236}">
                <a16:creationId xmlns:a16="http://schemas.microsoft.com/office/drawing/2014/main" id="{568BFE9F-9158-EDF5-4FEE-AD2709825F4B}"/>
              </a:ext>
            </a:extLst>
          </p:cNvPr>
          <p:cNvSpPr/>
          <p:nvPr/>
        </p:nvSpPr>
        <p:spPr bwMode="auto">
          <a:xfrm>
            <a:off x="14977641" y="5735328"/>
            <a:ext cx="2534855" cy="1639630"/>
          </a:xfrm>
          <a:prstGeom prst="rect">
            <a:avLst/>
          </a:prstGeom>
          <a:solidFill>
            <a:srgbClr val="002060"/>
          </a:solidFill>
          <a:ln w="9525" cap="flat" cmpd="sng" algn="ctr">
            <a:solidFill>
              <a:schemeClr val="tx1"/>
            </a:solidFill>
            <a:prstDash val="solid"/>
            <a:round/>
            <a:headEnd type="none" w="med" len="med"/>
            <a:tailEnd type="none" w="med" len="med"/>
          </a:ln>
          <a:effectLst/>
        </p:spPr>
        <p:txBody>
          <a:bodyPr vert="horz" wrap="square" lIns="0" tIns="91440" rIns="0" bIns="91440" numCol="1" rtlCol="0" anchor="ctr" anchorCtr="1" compatLnSpc="1">
            <a:prstTxWarp prst="textNoShape">
              <a:avLst/>
            </a:prstTxWarp>
          </a:bodyPr>
          <a:lstStyle/>
          <a:p>
            <a:pPr algn="ctr" defTabSz="1828800" fontAlgn="base">
              <a:spcBef>
                <a:spcPct val="0"/>
              </a:spcBef>
              <a:spcAft>
                <a:spcPct val="0"/>
              </a:spcAft>
            </a:pPr>
            <a:r>
              <a:rPr lang="en-US" altLang="zh-CN"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Assistive Torque Controller</a:t>
            </a:r>
            <a:endPar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370294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076BA-21D9-76D1-E732-16C968BC62EC}"/>
            </a:ext>
          </a:extLst>
        </p:cNvPr>
        <p:cNvGrpSpPr/>
        <p:nvPr/>
      </p:nvGrpSpPr>
      <p:grpSpPr>
        <a:xfrm>
          <a:off x="0" y="0"/>
          <a:ext cx="0" cy="0"/>
          <a:chOff x="0" y="0"/>
          <a:chExt cx="0" cy="0"/>
        </a:xfrm>
      </p:grpSpPr>
      <p:pic>
        <p:nvPicPr>
          <p:cNvPr id="10" name="图片 9">
            <a:extLst>
              <a:ext uri="{FF2B5EF4-FFF2-40B4-BE49-F238E27FC236}">
                <a16:creationId xmlns:a16="http://schemas.microsoft.com/office/drawing/2014/main" id="{F5EBE849-5239-38A0-FFB1-F420D03410E7}"/>
              </a:ext>
            </a:extLst>
          </p:cNvPr>
          <p:cNvPicPr>
            <a:picLocks noChangeAspect="1"/>
          </p:cNvPicPr>
          <p:nvPr/>
        </p:nvPicPr>
        <p:blipFill>
          <a:blip r:embed="rId3">
            <a:extLst>
              <a:ext uri="{28A0092B-C50C-407E-A947-70E740481C1C}">
                <a14:useLocalDpi xmlns:a14="http://schemas.microsoft.com/office/drawing/2010/main" val="0"/>
              </a:ext>
            </a:extLst>
          </a:blip>
          <a:srcRect t="9225" b="10526"/>
          <a:stretch>
            <a:fillRect/>
          </a:stretch>
        </p:blipFill>
        <p:spPr>
          <a:xfrm>
            <a:off x="818147" y="2398891"/>
            <a:ext cx="23100632" cy="10347157"/>
          </a:xfrm>
          <a:prstGeom prst="rect">
            <a:avLst/>
          </a:prstGeom>
        </p:spPr>
      </p:pic>
      <p:sp>
        <p:nvSpPr>
          <p:cNvPr id="4" name="Rectangle 5">
            <a:extLst>
              <a:ext uri="{FF2B5EF4-FFF2-40B4-BE49-F238E27FC236}">
                <a16:creationId xmlns:a16="http://schemas.microsoft.com/office/drawing/2014/main" id="{22EAD230-BC4C-1999-3103-AB5070B93A8B}"/>
              </a:ext>
            </a:extLst>
          </p:cNvPr>
          <p:cNvSpPr>
            <a:spLocks noChangeArrowheads="1"/>
          </p:cNvSpPr>
          <p:nvPr/>
        </p:nvSpPr>
        <p:spPr bwMode="auto">
          <a:xfrm>
            <a:off x="443346" y="952404"/>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Our Method</a:t>
            </a:r>
            <a:endParaRPr lang="en-US" altLang="zh-CN" sz="6400" b="1" kern="0" dirty="0">
              <a:solidFill>
                <a:srgbClr val="000000"/>
              </a:solidFill>
              <a:ea typeface="微软雅黑" panose="020B0503020204020204" pitchFamily="34" charset="-122"/>
              <a:cs typeface="Arial" panose="020B0604020202020204" pitchFamily="34" charset="0"/>
            </a:endParaRPr>
          </a:p>
        </p:txBody>
      </p:sp>
      <p:sp>
        <p:nvSpPr>
          <p:cNvPr id="6" name="矩形 5">
            <a:extLst>
              <a:ext uri="{FF2B5EF4-FFF2-40B4-BE49-F238E27FC236}">
                <a16:creationId xmlns:a16="http://schemas.microsoft.com/office/drawing/2014/main" id="{E60962ED-ADEE-270B-0F56-A6D917D39B68}"/>
              </a:ext>
            </a:extLst>
          </p:cNvPr>
          <p:cNvSpPr/>
          <p:nvPr/>
        </p:nvSpPr>
        <p:spPr>
          <a:xfrm>
            <a:off x="4042610" y="2314667"/>
            <a:ext cx="10672011" cy="7908461"/>
          </a:xfrm>
          <a:prstGeom prst="rect">
            <a:avLst/>
          </a:prstGeom>
          <a:noFill/>
          <a:ln w="57150">
            <a:solidFill>
              <a:srgbClr val="02407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67CBECE1-8203-1504-281C-D7668D6C11BE}"/>
              </a:ext>
            </a:extLst>
          </p:cNvPr>
          <p:cNvSpPr/>
          <p:nvPr/>
        </p:nvSpPr>
        <p:spPr>
          <a:xfrm>
            <a:off x="14834938" y="2314667"/>
            <a:ext cx="2803358" cy="7908461"/>
          </a:xfrm>
          <a:prstGeom prst="rect">
            <a:avLst/>
          </a:prstGeom>
          <a:noFill/>
          <a:ln w="57150">
            <a:solidFill>
              <a:srgbClr val="02407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F3E1D03A-3978-E1DB-62BD-0AA1CC9D64E1}"/>
              </a:ext>
            </a:extLst>
          </p:cNvPr>
          <p:cNvSpPr/>
          <p:nvPr/>
        </p:nvSpPr>
        <p:spPr bwMode="auto">
          <a:xfrm>
            <a:off x="6068066" y="5735328"/>
            <a:ext cx="6409443" cy="1639630"/>
          </a:xfrm>
          <a:prstGeom prst="rect">
            <a:avLst/>
          </a:prstGeom>
          <a:solidFill>
            <a:srgbClr val="002060"/>
          </a:solidFill>
          <a:ln w="9525" cap="flat" cmpd="sng" algn="ctr">
            <a:noFill/>
            <a:prstDash val="solid"/>
            <a:round/>
            <a:headEnd type="none" w="med" len="med"/>
            <a:tailEnd type="none" w="med" len="med"/>
          </a:ln>
          <a:effectLst/>
        </p:spPr>
        <p:txBody>
          <a:bodyPr vert="horz" wrap="square" lIns="182880" tIns="91440" rIns="182880" bIns="91440" numCol="1" rtlCol="0" anchor="ctr" anchorCtr="1" compatLnSpc="1">
            <a:prstTxWarp prst="textNoShape">
              <a:avLst/>
            </a:prstTxWarp>
          </a:bodyPr>
          <a:lstStyle/>
          <a:p>
            <a:pPr algn="ctr" defTabSz="1828800" fontAlgn="base">
              <a:spcBef>
                <a:spcPct val="0"/>
              </a:spcBef>
              <a:spcAft>
                <a:spcPct val="0"/>
              </a:spcAft>
            </a:pPr>
            <a:r>
              <a:rPr lang="en-US" altLang="zh-CN" sz="3200" b="1" dirty="0">
                <a:solidFill>
                  <a:schemeClr val="bg1"/>
                </a:solidFill>
                <a:latin typeface="Arial" panose="020B0604020202020204" pitchFamily="34" charset="0"/>
                <a:ea typeface="微软雅黑" panose="020B0503020204020204" pitchFamily="34" charset="-122"/>
                <a:cs typeface="Arial" panose="020B0604020202020204" pitchFamily="34" charset="0"/>
              </a:rPr>
              <a:t>Intent Predictor</a:t>
            </a:r>
            <a:endParaRPr lang="zh-CN" altLang="en-US" sz="3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矩形 6">
            <a:extLst>
              <a:ext uri="{FF2B5EF4-FFF2-40B4-BE49-F238E27FC236}">
                <a16:creationId xmlns:a16="http://schemas.microsoft.com/office/drawing/2014/main" id="{F21C9667-652E-FC59-7990-EB5BE1F5EFFD}"/>
              </a:ext>
            </a:extLst>
          </p:cNvPr>
          <p:cNvSpPr/>
          <p:nvPr/>
        </p:nvSpPr>
        <p:spPr bwMode="auto">
          <a:xfrm>
            <a:off x="14977641" y="5735328"/>
            <a:ext cx="2534855" cy="1639630"/>
          </a:xfrm>
          <a:prstGeom prst="rect">
            <a:avLst/>
          </a:prstGeom>
          <a:solidFill>
            <a:schemeClr val="bg2">
              <a:lumMod val="90000"/>
            </a:schemeClr>
          </a:solidFill>
          <a:ln w="9525" cap="flat" cmpd="sng" algn="ctr">
            <a:noFill/>
            <a:prstDash val="solid"/>
            <a:round/>
            <a:headEnd type="none" w="med" len="med"/>
            <a:tailEnd type="none" w="med" len="med"/>
          </a:ln>
          <a:effectLst/>
        </p:spPr>
        <p:txBody>
          <a:bodyPr vert="horz" wrap="square" lIns="0" tIns="91440" rIns="0" bIns="91440" numCol="1" rtlCol="0" anchor="ctr" anchorCtr="1" compatLnSpc="1">
            <a:prstTxWarp prst="textNoShape">
              <a:avLst/>
            </a:prstTxWarp>
          </a:bodyPr>
          <a:lstStyle/>
          <a:p>
            <a:pPr algn="ctr" defTabSz="1828800" fontAlgn="base">
              <a:spcBef>
                <a:spcPct val="0"/>
              </a:spcBef>
              <a:spcAft>
                <a:spcPct val="0"/>
              </a:spcAft>
            </a:pPr>
            <a:r>
              <a:rPr lang="en-US" altLang="zh-CN"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Assistive Torque Controller</a:t>
            </a:r>
            <a:endPar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942951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C3E89-6790-BAAE-FF8C-BBA47B8745BF}"/>
            </a:ext>
          </a:extLst>
        </p:cNvPr>
        <p:cNvGrpSpPr/>
        <p:nvPr/>
      </p:nvGrpSpPr>
      <p:grpSpPr>
        <a:xfrm>
          <a:off x="0" y="0"/>
          <a:ext cx="0" cy="0"/>
          <a:chOff x="0" y="0"/>
          <a:chExt cx="0" cy="0"/>
        </a:xfrm>
      </p:grpSpPr>
      <p:pic>
        <p:nvPicPr>
          <p:cNvPr id="19" name="图片 18" descr="图片预览">
            <a:extLst>
              <a:ext uri="{FF2B5EF4-FFF2-40B4-BE49-F238E27FC236}">
                <a16:creationId xmlns:a16="http://schemas.microsoft.com/office/drawing/2014/main" id="{3EAC78F3-DBEA-B738-FE97-0162CB02D41D}"/>
              </a:ext>
            </a:extLst>
          </p:cNvPr>
          <p:cNvPicPr>
            <a:picLocks noChangeAspect="1"/>
          </p:cNvPicPr>
          <p:nvPr/>
        </p:nvPicPr>
        <p:blipFill>
          <a:blip r:embed="rId7"/>
          <a:srcRect t="3198"/>
          <a:stretch>
            <a:fillRect/>
          </a:stretch>
        </p:blipFill>
        <p:spPr>
          <a:xfrm>
            <a:off x="11623609" y="2029622"/>
            <a:ext cx="12187860" cy="11153244"/>
          </a:xfrm>
          <a:prstGeom prst="rect">
            <a:avLst/>
          </a:prstGeom>
        </p:spPr>
      </p:pic>
      <p:sp>
        <p:nvSpPr>
          <p:cNvPr id="4" name="Rectangle 5">
            <a:extLst>
              <a:ext uri="{FF2B5EF4-FFF2-40B4-BE49-F238E27FC236}">
                <a16:creationId xmlns:a16="http://schemas.microsoft.com/office/drawing/2014/main" id="{748DC783-818F-0B9B-6928-D086B0E2DDC7}"/>
              </a:ext>
            </a:extLst>
          </p:cNvPr>
          <p:cNvSpPr>
            <a:spLocks noChangeArrowheads="1"/>
          </p:cNvSpPr>
          <p:nvPr/>
        </p:nvSpPr>
        <p:spPr bwMode="auto">
          <a:xfrm>
            <a:off x="443346" y="952404"/>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Our Method: Intent </a:t>
            </a:r>
            <a:r>
              <a:rPr lang="en-US" altLang="zh-CN" sz="6400" b="1" kern="0" dirty="0" err="1">
                <a:solidFill>
                  <a:srgbClr val="000000"/>
                </a:solidFill>
                <a:ea typeface="微软雅黑" panose="020B0503020204020204" pitchFamily="34" charset="-122"/>
                <a:cs typeface="Arial" panose="020B0604020202020204" pitchFamily="34" charset="0"/>
                <a:sym typeface="+mn-ea"/>
              </a:rPr>
              <a:t>Preditor</a:t>
            </a:r>
            <a:endParaRPr lang="en-US" altLang="zh-CN" sz="6400" b="1" kern="0" dirty="0">
              <a:solidFill>
                <a:srgbClr val="000000"/>
              </a:solidFill>
              <a:ea typeface="微软雅黑" panose="020B0503020204020204" pitchFamily="34" charset="-122"/>
              <a:cs typeface="Arial" panose="020B0604020202020204" pitchFamily="34" charset="0"/>
            </a:endParaRPr>
          </a:p>
        </p:txBody>
      </p:sp>
      <p:pic>
        <p:nvPicPr>
          <p:cNvPr id="9" name="e2c48a85b0514bead0502196f2610d32">
            <a:hlinkClick r:id="" action="ppaction://media"/>
            <a:extLst>
              <a:ext uri="{FF2B5EF4-FFF2-40B4-BE49-F238E27FC236}">
                <a16:creationId xmlns:a16="http://schemas.microsoft.com/office/drawing/2014/main" id="{8DDD1DCC-E1A9-11AF-7998-7C827CDDFD81}"/>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656369" y="3360118"/>
            <a:ext cx="6939197" cy="3903299"/>
          </a:xfrm>
          <a:prstGeom prst="rect">
            <a:avLst/>
          </a:prstGeom>
          <a:ln w="76200">
            <a:solidFill>
              <a:srgbClr val="02407B"/>
            </a:solidFill>
          </a:ln>
          <a:effectLst>
            <a:outerShdw blurRad="50800" dist="38100" dir="2700000" algn="tl" rotWithShape="0">
              <a:prstClr val="black">
                <a:alpha val="40000"/>
              </a:prstClr>
            </a:outerShdw>
          </a:effectLst>
        </p:spPr>
      </p:pic>
      <p:pic>
        <p:nvPicPr>
          <p:cNvPr id="10" name="8c1aa8610e65e7b5906f83710ef49d55">
            <a:hlinkClick r:id="" action="ppaction://media"/>
            <a:extLst>
              <a:ext uri="{FF2B5EF4-FFF2-40B4-BE49-F238E27FC236}">
                <a16:creationId xmlns:a16="http://schemas.microsoft.com/office/drawing/2014/main" id="{72804549-72D2-A452-54D9-DF9667C204F0}"/>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2656369" y="8404232"/>
            <a:ext cx="6939197" cy="3903299"/>
          </a:xfrm>
          <a:prstGeom prst="rect">
            <a:avLst/>
          </a:prstGeom>
          <a:ln w="57150">
            <a:solidFill>
              <a:schemeClr val="accent2">
                <a:lumMod val="75000"/>
              </a:schemeClr>
            </a:solidFill>
          </a:ln>
          <a:effectLst>
            <a:outerShdw blurRad="50800" dist="38100" dir="2700000" algn="tl" rotWithShape="0">
              <a:prstClr val="black">
                <a:alpha val="40000"/>
              </a:prstClr>
            </a:outerShdw>
          </a:effectLst>
        </p:spPr>
      </p:pic>
      <p:sp>
        <p:nvSpPr>
          <p:cNvPr id="13" name="矩形 12">
            <a:extLst>
              <a:ext uri="{FF2B5EF4-FFF2-40B4-BE49-F238E27FC236}">
                <a16:creationId xmlns:a16="http://schemas.microsoft.com/office/drawing/2014/main" id="{A79D12FE-1BFD-0D5A-F5BE-C8A7C3142D21}"/>
              </a:ext>
            </a:extLst>
          </p:cNvPr>
          <p:cNvSpPr/>
          <p:nvPr/>
        </p:nvSpPr>
        <p:spPr>
          <a:xfrm>
            <a:off x="12495032" y="1856096"/>
            <a:ext cx="4987750" cy="6548136"/>
          </a:xfrm>
          <a:prstGeom prst="rect">
            <a:avLst/>
          </a:prstGeom>
          <a:noFill/>
          <a:ln w="57150">
            <a:solidFill>
              <a:srgbClr val="0240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D7E0B63F-9253-7DE7-1945-3BCCAAEDA29D}"/>
              </a:ext>
            </a:extLst>
          </p:cNvPr>
          <p:cNvSpPr txBox="1"/>
          <p:nvPr/>
        </p:nvSpPr>
        <p:spPr>
          <a:xfrm>
            <a:off x="2656369" y="2520272"/>
            <a:ext cx="6569122" cy="707886"/>
          </a:xfrm>
          <a:prstGeom prst="rect">
            <a:avLst/>
          </a:prstGeom>
          <a:noFill/>
        </p:spPr>
        <p:txBody>
          <a:bodyPr wrap="square">
            <a:spAutoFit/>
          </a:bodyPr>
          <a:lstStyle/>
          <a:p>
            <a:r>
              <a:rPr lang="zh-CN" altLang="zh-CN" sz="4000" b="1" dirty="0">
                <a:latin typeface="Arial" panose="020B0604020202020204" pitchFamily="34" charset="0"/>
                <a:cs typeface="Arial" panose="020B0604020202020204" pitchFamily="34" charset="0"/>
              </a:rPr>
              <a:t>Natural walking</a:t>
            </a:r>
            <a:endParaRPr lang="zh-CN" altLang="en-US" sz="4000" b="1"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B91C7E24-B252-C623-56FF-792076FFD5BA}"/>
              </a:ext>
            </a:extLst>
          </p:cNvPr>
          <p:cNvSpPr txBox="1"/>
          <p:nvPr/>
        </p:nvSpPr>
        <p:spPr>
          <a:xfrm>
            <a:off x="2519891" y="7629125"/>
            <a:ext cx="6569122" cy="707886"/>
          </a:xfrm>
          <a:prstGeom prst="rect">
            <a:avLst/>
          </a:prstGeom>
          <a:noFill/>
        </p:spPr>
        <p:txBody>
          <a:bodyPr wrap="square">
            <a:spAutoFit/>
          </a:bodyPr>
          <a:lstStyle/>
          <a:p>
            <a:r>
              <a:rPr lang="en-US" altLang="zh-CN" sz="4000" b="1" dirty="0">
                <a:latin typeface="Arial" panose="020B0604020202020204" pitchFamily="34" charset="0"/>
                <a:cs typeface="Arial" panose="020B0604020202020204" pitchFamily="34" charset="0"/>
              </a:rPr>
              <a:t>Running</a:t>
            </a:r>
            <a:endParaRPr lang="zh-CN" altLang="en-US" sz="4000" b="1" dirty="0">
              <a:latin typeface="Arial" panose="020B0604020202020204" pitchFamily="34" charset="0"/>
              <a:cs typeface="Arial" panose="020B0604020202020204" pitchFamily="34" charset="0"/>
            </a:endParaRPr>
          </a:p>
        </p:txBody>
      </p:sp>
      <p:sp>
        <p:nvSpPr>
          <p:cNvPr id="21" name="矩形 20">
            <a:extLst>
              <a:ext uri="{FF2B5EF4-FFF2-40B4-BE49-F238E27FC236}">
                <a16:creationId xmlns:a16="http://schemas.microsoft.com/office/drawing/2014/main" id="{25AA18AA-1207-6A93-BA5D-3FAD38FC1160}"/>
              </a:ext>
            </a:extLst>
          </p:cNvPr>
          <p:cNvSpPr/>
          <p:nvPr/>
        </p:nvSpPr>
        <p:spPr>
          <a:xfrm>
            <a:off x="18952904" y="1818446"/>
            <a:ext cx="4987750" cy="6548136"/>
          </a:xfrm>
          <a:prstGeom prst="rect">
            <a:avLst/>
          </a:prstGeom>
          <a:noFill/>
          <a:ln w="571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149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64" fill="hold"/>
                                        <p:tgtEl>
                                          <p:spTgt spid="9"/>
                                        </p:tgtEl>
                                      </p:cBhvr>
                                    </p:cmd>
                                  </p:childTnLst>
                                </p:cTn>
                              </p:par>
                              <p:par>
                                <p:cTn id="7" presetID="1" presetClass="mediacall" presetSubtype="0" fill="hold" nodeType="withEffect">
                                  <p:stCondLst>
                                    <p:cond delay="0"/>
                                  </p:stCondLst>
                                  <p:childTnLst>
                                    <p:cmd type="call" cmd="playFrom(0.0)">
                                      <p:cBhvr>
                                        <p:cTn id="8" dur="369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9"/>
                                        </p:tgtEl>
                                      </p:cBhvr>
                                    </p:cmd>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0"/>
                                        </p:tgtEl>
                                      </p:cBhvr>
                                    </p:cmd>
                                  </p:childTnLst>
                                </p:cTn>
                              </p:par>
                            </p:childTnLst>
                          </p:cTn>
                        </p:par>
                      </p:childTnLst>
                    </p:cTn>
                  </p:par>
                </p:childTnLst>
              </p:cTn>
              <p:nextCondLst>
                <p:cond evt="onClick" delay="0">
                  <p:tgtEl>
                    <p:spTgt spid="10"/>
                  </p:tgtEl>
                </p:cond>
              </p:nextCondLst>
            </p:seq>
            <p:video>
              <p:cMediaNode vol="80000">
                <p:cTn id="19" repeatCount="indefinite" fill="hold" display="0">
                  <p:stCondLst>
                    <p:cond delay="indefinite"/>
                  </p:stCondLst>
                </p:cTn>
                <p:tgtEl>
                  <p:spTgt spid="9"/>
                </p:tgtEl>
              </p:cMediaNode>
            </p:video>
            <p:video>
              <p:cMediaNode vol="80000">
                <p:cTn id="20" repeatCount="indefinite" fill="hold" display="0">
                  <p:stCondLst>
                    <p:cond delay="indefinite"/>
                  </p:stCondLst>
                </p:cTn>
                <p:tgtEl>
                  <p:spTgt spid="10"/>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46315-BEBD-9E08-0F0C-82100C6D0782}"/>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D3263D5B-C363-D3BF-F16D-25CDA0C8886A}"/>
              </a:ext>
            </a:extLst>
          </p:cNvPr>
          <p:cNvPicPr>
            <a:picLocks noChangeAspect="1"/>
          </p:cNvPicPr>
          <p:nvPr/>
        </p:nvPicPr>
        <p:blipFill>
          <a:blip r:embed="rId3">
            <a:extLst>
              <a:ext uri="{28A0092B-C50C-407E-A947-70E740481C1C}">
                <a14:useLocalDpi xmlns:a14="http://schemas.microsoft.com/office/drawing/2010/main" val="0"/>
              </a:ext>
            </a:extLst>
          </a:blip>
          <a:srcRect t="9075" b="10741"/>
          <a:stretch>
            <a:fillRect/>
          </a:stretch>
        </p:blipFill>
        <p:spPr>
          <a:xfrm>
            <a:off x="0" y="2029622"/>
            <a:ext cx="24384000" cy="10998200"/>
          </a:xfrm>
          <a:prstGeom prst="rect">
            <a:avLst/>
          </a:prstGeom>
        </p:spPr>
      </p:pic>
      <p:sp>
        <p:nvSpPr>
          <p:cNvPr id="4" name="Rectangle 5">
            <a:extLst>
              <a:ext uri="{FF2B5EF4-FFF2-40B4-BE49-F238E27FC236}">
                <a16:creationId xmlns:a16="http://schemas.microsoft.com/office/drawing/2014/main" id="{DE1568D4-DFB3-A877-65E3-3D02D5E03DEE}"/>
              </a:ext>
            </a:extLst>
          </p:cNvPr>
          <p:cNvSpPr>
            <a:spLocks noChangeArrowheads="1"/>
          </p:cNvSpPr>
          <p:nvPr/>
        </p:nvSpPr>
        <p:spPr bwMode="auto">
          <a:xfrm>
            <a:off x="443346" y="952404"/>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Our Method: Intent </a:t>
            </a:r>
            <a:r>
              <a:rPr lang="en-US" altLang="zh-CN" sz="6400" b="1" kern="0" dirty="0" err="1">
                <a:solidFill>
                  <a:srgbClr val="000000"/>
                </a:solidFill>
                <a:ea typeface="微软雅黑" panose="020B0503020204020204" pitchFamily="34" charset="-122"/>
                <a:cs typeface="Arial" panose="020B0604020202020204" pitchFamily="34" charset="0"/>
                <a:sym typeface="+mn-ea"/>
              </a:rPr>
              <a:t>Preditor</a:t>
            </a:r>
            <a:endParaRPr lang="en-US" altLang="zh-CN" sz="6400" b="1" kern="0" dirty="0">
              <a:solidFill>
                <a:srgbClr val="000000"/>
              </a:solidFill>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868376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2C868-BE44-5B24-7605-28A1A264115B}"/>
            </a:ext>
          </a:extLst>
        </p:cNvPr>
        <p:cNvGrpSpPr/>
        <p:nvPr/>
      </p:nvGrpSpPr>
      <p:grpSpPr>
        <a:xfrm>
          <a:off x="0" y="0"/>
          <a:ext cx="0" cy="0"/>
          <a:chOff x="0" y="0"/>
          <a:chExt cx="0" cy="0"/>
        </a:xfrm>
      </p:grpSpPr>
      <p:pic>
        <p:nvPicPr>
          <p:cNvPr id="10" name="图片 9">
            <a:extLst>
              <a:ext uri="{FF2B5EF4-FFF2-40B4-BE49-F238E27FC236}">
                <a16:creationId xmlns:a16="http://schemas.microsoft.com/office/drawing/2014/main" id="{40B087C1-7092-CE50-F282-547EC2A3417A}"/>
              </a:ext>
            </a:extLst>
          </p:cNvPr>
          <p:cNvPicPr>
            <a:picLocks noChangeAspect="1"/>
          </p:cNvPicPr>
          <p:nvPr/>
        </p:nvPicPr>
        <p:blipFill>
          <a:blip r:embed="rId3">
            <a:extLst>
              <a:ext uri="{28A0092B-C50C-407E-A947-70E740481C1C}">
                <a14:useLocalDpi xmlns:a14="http://schemas.microsoft.com/office/drawing/2010/main" val="0"/>
              </a:ext>
            </a:extLst>
          </a:blip>
          <a:srcRect t="9225" b="10526"/>
          <a:stretch>
            <a:fillRect/>
          </a:stretch>
        </p:blipFill>
        <p:spPr>
          <a:xfrm>
            <a:off x="818147" y="2398891"/>
            <a:ext cx="23100632" cy="10347157"/>
          </a:xfrm>
          <a:prstGeom prst="rect">
            <a:avLst/>
          </a:prstGeom>
        </p:spPr>
      </p:pic>
      <p:sp>
        <p:nvSpPr>
          <p:cNvPr id="4" name="Rectangle 5">
            <a:extLst>
              <a:ext uri="{FF2B5EF4-FFF2-40B4-BE49-F238E27FC236}">
                <a16:creationId xmlns:a16="http://schemas.microsoft.com/office/drawing/2014/main" id="{E852C3D8-1540-AF21-8656-3E8750153E99}"/>
              </a:ext>
            </a:extLst>
          </p:cNvPr>
          <p:cNvSpPr>
            <a:spLocks noChangeArrowheads="1"/>
          </p:cNvSpPr>
          <p:nvPr/>
        </p:nvSpPr>
        <p:spPr bwMode="auto">
          <a:xfrm>
            <a:off x="443346" y="952404"/>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Our Method</a:t>
            </a:r>
            <a:endParaRPr lang="en-US" altLang="zh-CN" sz="6400" b="1" kern="0" dirty="0">
              <a:solidFill>
                <a:srgbClr val="000000"/>
              </a:solidFill>
              <a:ea typeface="微软雅黑" panose="020B0503020204020204" pitchFamily="34" charset="-122"/>
              <a:cs typeface="Arial" panose="020B0604020202020204" pitchFamily="34" charset="0"/>
            </a:endParaRPr>
          </a:p>
        </p:txBody>
      </p:sp>
      <p:sp>
        <p:nvSpPr>
          <p:cNvPr id="6" name="矩形 5">
            <a:extLst>
              <a:ext uri="{FF2B5EF4-FFF2-40B4-BE49-F238E27FC236}">
                <a16:creationId xmlns:a16="http://schemas.microsoft.com/office/drawing/2014/main" id="{62193BF1-1464-0D36-7A92-A81665F1D0E2}"/>
              </a:ext>
            </a:extLst>
          </p:cNvPr>
          <p:cNvSpPr/>
          <p:nvPr/>
        </p:nvSpPr>
        <p:spPr>
          <a:xfrm>
            <a:off x="4042610" y="2314667"/>
            <a:ext cx="10672011" cy="7908461"/>
          </a:xfrm>
          <a:prstGeom prst="rect">
            <a:avLst/>
          </a:prstGeom>
          <a:noFill/>
          <a:ln w="57150">
            <a:solidFill>
              <a:srgbClr val="02407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49FFA03F-E335-DB91-ADB2-69F05961EA54}"/>
              </a:ext>
            </a:extLst>
          </p:cNvPr>
          <p:cNvSpPr/>
          <p:nvPr/>
        </p:nvSpPr>
        <p:spPr>
          <a:xfrm>
            <a:off x="14834938" y="2314667"/>
            <a:ext cx="2803358" cy="7908461"/>
          </a:xfrm>
          <a:prstGeom prst="rect">
            <a:avLst/>
          </a:prstGeom>
          <a:noFill/>
          <a:ln w="57150">
            <a:solidFill>
              <a:srgbClr val="02407B"/>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FF3841C7-3949-BAE2-7EF9-9D84D238EA48}"/>
              </a:ext>
            </a:extLst>
          </p:cNvPr>
          <p:cNvSpPr/>
          <p:nvPr/>
        </p:nvSpPr>
        <p:spPr bwMode="auto">
          <a:xfrm>
            <a:off x="6068066" y="5735328"/>
            <a:ext cx="6409443" cy="1639630"/>
          </a:xfrm>
          <a:prstGeom prst="rect">
            <a:avLst/>
          </a:prstGeom>
          <a:solidFill>
            <a:schemeClr val="bg2">
              <a:lumMod val="90000"/>
            </a:schemeClr>
          </a:solidFill>
          <a:ln w="9525" cap="flat" cmpd="sng" algn="ctr">
            <a:noFill/>
            <a:prstDash val="solid"/>
            <a:round/>
            <a:headEnd type="none" w="med" len="med"/>
            <a:tailEnd type="none" w="med" len="med"/>
          </a:ln>
          <a:effectLst/>
        </p:spPr>
        <p:txBody>
          <a:bodyPr vert="horz" wrap="square" lIns="0" tIns="91440" rIns="0" bIns="91440" numCol="1" rtlCol="0" anchor="ctr" anchorCtr="1" compatLnSpc="1">
            <a:prstTxWarp prst="textNoShape">
              <a:avLst/>
            </a:prstTxWarp>
          </a:bodyPr>
          <a:lstStyle/>
          <a:p>
            <a:pPr algn="ctr" defTabSz="1828800" fontAlgn="base">
              <a:spcBef>
                <a:spcPct val="0"/>
              </a:spcBef>
              <a:spcAft>
                <a:spcPct val="0"/>
              </a:spcAft>
            </a:pPr>
            <a:r>
              <a:rPr lang="en-US" altLang="zh-CN"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Intent Predictor</a:t>
            </a:r>
            <a:endPar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矩形 6">
            <a:extLst>
              <a:ext uri="{FF2B5EF4-FFF2-40B4-BE49-F238E27FC236}">
                <a16:creationId xmlns:a16="http://schemas.microsoft.com/office/drawing/2014/main" id="{D8F4766F-CF3A-25B2-9677-29D43350BCDA}"/>
              </a:ext>
            </a:extLst>
          </p:cNvPr>
          <p:cNvSpPr/>
          <p:nvPr/>
        </p:nvSpPr>
        <p:spPr bwMode="auto">
          <a:xfrm>
            <a:off x="14977641" y="5735328"/>
            <a:ext cx="2534855" cy="1639630"/>
          </a:xfrm>
          <a:prstGeom prst="rect">
            <a:avLst/>
          </a:prstGeom>
          <a:solidFill>
            <a:srgbClr val="002060"/>
          </a:solidFill>
          <a:ln w="9525" cap="flat" cmpd="sng" algn="ctr">
            <a:noFill/>
            <a:prstDash val="solid"/>
            <a:round/>
            <a:headEnd type="none" w="med" len="med"/>
            <a:tailEnd type="none" w="med" len="med"/>
          </a:ln>
          <a:effectLst/>
        </p:spPr>
        <p:txBody>
          <a:bodyPr vert="horz" wrap="square" lIns="182880" tIns="91440" rIns="182880" bIns="91440" numCol="1" rtlCol="0" anchor="ctr" anchorCtr="1" compatLnSpc="1">
            <a:prstTxWarp prst="textNoShape">
              <a:avLst/>
            </a:prstTxWarp>
          </a:bodyPr>
          <a:lstStyle/>
          <a:p>
            <a:pPr algn="ctr" defTabSz="1828800" fontAlgn="base">
              <a:spcBef>
                <a:spcPct val="0"/>
              </a:spcBef>
              <a:spcAft>
                <a:spcPct val="0"/>
              </a:spcAft>
            </a:pPr>
            <a:r>
              <a:rPr lang="en-US" altLang="zh-CN" sz="3200" b="1" dirty="0">
                <a:solidFill>
                  <a:schemeClr val="bg1"/>
                </a:solidFill>
                <a:latin typeface="Arial" panose="020B0604020202020204" pitchFamily="34" charset="0"/>
                <a:ea typeface="微软雅黑" panose="020B0503020204020204" pitchFamily="34" charset="-122"/>
                <a:cs typeface="Arial" panose="020B0604020202020204" pitchFamily="34" charset="0"/>
              </a:rPr>
              <a:t>Assistive Torque Controller</a:t>
            </a:r>
            <a:endParaRPr lang="zh-CN" altLang="en-US" sz="3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124626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2DA95-240F-714B-0FBC-868B3032151F}"/>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BCC2E7F1-9DF3-D620-35E3-53B176BD4DEE}"/>
              </a:ext>
            </a:extLst>
          </p:cNvPr>
          <p:cNvSpPr>
            <a:spLocks noChangeArrowheads="1"/>
          </p:cNvSpPr>
          <p:nvPr/>
        </p:nvSpPr>
        <p:spPr bwMode="auto">
          <a:xfrm>
            <a:off x="443346" y="952404"/>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Our Method: Assistive Torque Controller</a:t>
            </a:r>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F42A841B-41F6-00A9-657A-B10F87B83818}"/>
                  </a:ext>
                </a:extLst>
              </p:cNvPr>
              <p:cNvSpPr txBox="1"/>
              <p:nvPr/>
            </p:nvSpPr>
            <p:spPr>
              <a:xfrm>
                <a:off x="935182" y="4120634"/>
                <a:ext cx="22876287" cy="830997"/>
              </a:xfrm>
              <a:prstGeom prst="rect">
                <a:avLst/>
              </a:prstGeom>
              <a:noFill/>
            </p:spPr>
            <p:txBody>
              <a:bodyPr wrap="square">
                <a:spAutoFit/>
              </a:bodyPr>
              <a:lstStyle/>
              <a:p>
                <a:pPr algn="ctr"/>
                <a:r>
                  <a:rPr lang="zh-CN" altLang="zh-CN" sz="4800" dirty="0">
                    <a:latin typeface="Arial" panose="020B0604020202020204" pitchFamily="34" charset="0"/>
                    <a:cs typeface="Arial" panose="020B0604020202020204" pitchFamily="34" charset="0"/>
                  </a:rPr>
                  <a:t>Predictive velocity error:</a:t>
                </a:r>
                <a14:m>
                  <m:oMath xmlns:m="http://schemas.openxmlformats.org/officeDocument/2006/math">
                    <m:sSub>
                      <m:sSubPr>
                        <m:ctrlPr>
                          <a:rPr lang="zh-CN" altLang="en-US" sz="4800" i="1">
                            <a:latin typeface="Cambria Math" panose="02040503050406030204" pitchFamily="18" charset="0"/>
                          </a:rPr>
                        </m:ctrlPr>
                      </m:sSubPr>
                      <m:e>
                        <m:r>
                          <a:rPr lang="zh-CN" altLang="en-US" sz="4800" i="1">
                            <a:latin typeface="Cambria Math" panose="02040503050406030204" pitchFamily="18" charset="0"/>
                          </a:rPr>
                          <m:t>𝑒</m:t>
                        </m:r>
                      </m:e>
                      <m:sub>
                        <m:r>
                          <a:rPr lang="zh-CN" altLang="en-US" sz="4800" i="1">
                            <a:latin typeface="Cambria Math" panose="02040503050406030204" pitchFamily="18" charset="0"/>
                          </a:rPr>
                          <m:t>𝜔</m:t>
                        </m:r>
                      </m:sub>
                    </m:sSub>
                    <m:d>
                      <m:dPr>
                        <m:ctrlPr>
                          <a:rPr lang="zh-CN" altLang="en-US" sz="4800" i="1">
                            <a:latin typeface="Cambria Math" panose="02040503050406030204" pitchFamily="18" charset="0"/>
                          </a:rPr>
                        </m:ctrlPr>
                      </m:dPr>
                      <m:e>
                        <m:r>
                          <a:rPr lang="zh-CN" altLang="en-US" sz="4800" i="1">
                            <a:latin typeface="Cambria Math" panose="02040503050406030204" pitchFamily="18" charset="0"/>
                          </a:rPr>
                          <m:t>𝑡</m:t>
                        </m:r>
                      </m:e>
                    </m:d>
                    <m:r>
                      <a:rPr lang="zh-CN" altLang="en-US" sz="4800" i="0">
                        <a:latin typeface="Cambria Math" panose="02040503050406030204" pitchFamily="18" charset="0"/>
                      </a:rPr>
                      <m:t>=</m:t>
                    </m:r>
                    <m:sSub>
                      <m:sSubPr>
                        <m:ctrlPr>
                          <a:rPr lang="zh-CN" altLang="en-US" sz="4800" i="1">
                            <a:latin typeface="Cambria Math" panose="02040503050406030204" pitchFamily="18" charset="0"/>
                          </a:rPr>
                        </m:ctrlPr>
                      </m:sSubPr>
                      <m:e>
                        <m:acc>
                          <m:accPr>
                            <m:chr m:val="ˆ"/>
                            <m:ctrlPr>
                              <a:rPr lang="zh-CN" altLang="en-US" sz="4800" i="1">
                                <a:latin typeface="Cambria Math" panose="02040503050406030204" pitchFamily="18" charset="0"/>
                              </a:rPr>
                            </m:ctrlPr>
                          </m:accPr>
                          <m:e>
                            <m:r>
                              <a:rPr lang="zh-CN" altLang="en-US" sz="4800" i="1">
                                <a:latin typeface="Cambria Math" panose="02040503050406030204" pitchFamily="18" charset="0"/>
                              </a:rPr>
                              <m:t>𝜔</m:t>
                            </m:r>
                          </m:e>
                        </m:acc>
                      </m:e>
                      <m:sub>
                        <m:r>
                          <a:rPr lang="zh-CN" altLang="en-US" sz="4800" i="1">
                            <a:latin typeface="Cambria Math" panose="02040503050406030204" pitchFamily="18" charset="0"/>
                          </a:rPr>
                          <m:t>𝐿</m:t>
                        </m:r>
                      </m:sub>
                    </m:sSub>
                    <m:d>
                      <m:dPr>
                        <m:ctrlPr>
                          <a:rPr lang="zh-CN" altLang="en-US" sz="4800" i="1">
                            <a:latin typeface="Cambria Math" panose="02040503050406030204" pitchFamily="18" charset="0"/>
                          </a:rPr>
                        </m:ctrlPr>
                      </m:dPr>
                      <m:e>
                        <m:r>
                          <a:rPr lang="zh-CN" altLang="en-US" sz="4800" i="1">
                            <a:latin typeface="Cambria Math" panose="02040503050406030204" pitchFamily="18" charset="0"/>
                          </a:rPr>
                          <m:t>𝑡</m:t>
                        </m:r>
                        <m:r>
                          <a:rPr lang="zh-CN" altLang="en-US" sz="4800" i="0">
                            <a:latin typeface="Cambria Math" panose="02040503050406030204" pitchFamily="18" charset="0"/>
                          </a:rPr>
                          <m:t>+50 </m:t>
                        </m:r>
                        <m:r>
                          <m:rPr>
                            <m:sty m:val="p"/>
                          </m:rPr>
                          <a:rPr lang="zh-CN" altLang="en-US" sz="4800" i="0">
                            <a:latin typeface="Cambria Math" panose="02040503050406030204" pitchFamily="18" charset="0"/>
                          </a:rPr>
                          <m:t>ms</m:t>
                        </m:r>
                      </m:e>
                    </m:d>
                    <m:r>
                      <a:rPr lang="zh-CN" altLang="en-US" sz="4800" i="0">
                        <a:latin typeface="Cambria Math" panose="02040503050406030204" pitchFamily="18" charset="0"/>
                      </a:rPr>
                      <m:t>−</m:t>
                    </m:r>
                    <m:sSub>
                      <m:sSubPr>
                        <m:ctrlPr>
                          <a:rPr lang="zh-CN" altLang="en-US" sz="4800" i="1">
                            <a:latin typeface="Cambria Math" panose="02040503050406030204" pitchFamily="18" charset="0"/>
                          </a:rPr>
                        </m:ctrlPr>
                      </m:sSubPr>
                      <m:e>
                        <m:r>
                          <a:rPr lang="zh-CN" altLang="en-US" sz="4800" i="1">
                            <a:latin typeface="Cambria Math" panose="02040503050406030204" pitchFamily="18" charset="0"/>
                          </a:rPr>
                          <m:t>𝜔</m:t>
                        </m:r>
                      </m:e>
                      <m:sub>
                        <m:r>
                          <a:rPr lang="zh-CN" altLang="en-US" sz="4800" i="1">
                            <a:latin typeface="Cambria Math" panose="02040503050406030204" pitchFamily="18" charset="0"/>
                          </a:rPr>
                          <m:t>𝐿</m:t>
                        </m:r>
                      </m:sub>
                    </m:sSub>
                    <m:d>
                      <m:dPr>
                        <m:ctrlPr>
                          <a:rPr lang="zh-CN" altLang="en-US" sz="4800" i="1">
                            <a:latin typeface="Cambria Math" panose="02040503050406030204" pitchFamily="18" charset="0"/>
                          </a:rPr>
                        </m:ctrlPr>
                      </m:dPr>
                      <m:e>
                        <m:r>
                          <a:rPr lang="zh-CN" altLang="en-US" sz="4800" i="1">
                            <a:latin typeface="Cambria Math" panose="02040503050406030204" pitchFamily="18" charset="0"/>
                          </a:rPr>
                          <m:t>𝑡</m:t>
                        </m:r>
                      </m:e>
                    </m:d>
                  </m:oMath>
                </a14:m>
                <a:endParaRPr lang="zh-CN" altLang="en-US" sz="4800" dirty="0"/>
              </a:p>
            </p:txBody>
          </p:sp>
        </mc:Choice>
        <mc:Fallback xmlns="">
          <p:sp>
            <p:nvSpPr>
              <p:cNvPr id="13" name="文本框 12">
                <a:extLst>
                  <a:ext uri="{FF2B5EF4-FFF2-40B4-BE49-F238E27FC236}">
                    <a16:creationId xmlns:a16="http://schemas.microsoft.com/office/drawing/2014/main" id="{F42A841B-41F6-00A9-657A-B10F87B83818}"/>
                  </a:ext>
                </a:extLst>
              </p:cNvPr>
              <p:cNvSpPr txBox="1">
                <a:spLocks noRot="1" noChangeAspect="1" noMove="1" noResize="1" noEditPoints="1" noAdjustHandles="1" noChangeArrowheads="1" noChangeShapeType="1" noTextEdit="1"/>
              </p:cNvSpPr>
              <p:nvPr/>
            </p:nvSpPr>
            <p:spPr>
              <a:xfrm>
                <a:off x="935182" y="4120634"/>
                <a:ext cx="22876287" cy="830997"/>
              </a:xfrm>
              <a:prstGeom prst="rect">
                <a:avLst/>
              </a:prstGeom>
              <a:blipFill>
                <a:blip r:embed="rId3"/>
                <a:stretch>
                  <a:fillRect t="-19118" b="-360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5500C979-63C2-532B-07D1-FD8F2D04B4C7}"/>
                  </a:ext>
                </a:extLst>
              </p:cNvPr>
              <p:cNvSpPr txBox="1"/>
              <p:nvPr/>
            </p:nvSpPr>
            <p:spPr>
              <a:xfrm>
                <a:off x="443346" y="6597134"/>
                <a:ext cx="23368123" cy="830997"/>
              </a:xfrm>
              <a:prstGeom prst="rect">
                <a:avLst/>
              </a:prstGeom>
              <a:noFill/>
            </p:spPr>
            <p:txBody>
              <a:bodyPr wrap="square">
                <a:spAutoFit/>
              </a:bodyPr>
              <a:lstStyle/>
              <a:p>
                <a:pPr algn="ctr"/>
                <a:r>
                  <a:rPr lang="zh-CN" altLang="zh-CN" sz="4800" dirty="0">
                    <a:latin typeface="Arial" panose="020B0604020202020204" pitchFamily="34" charset="0"/>
                    <a:cs typeface="Arial" panose="020B0604020202020204" pitchFamily="34" charset="0"/>
                  </a:rPr>
                  <a:t>Assistive torque generation:</a:t>
                </a:r>
                <a14:m>
                  <m:oMath xmlns:m="http://schemas.openxmlformats.org/officeDocument/2006/math">
                    <m:sSub>
                      <m:sSubPr>
                        <m:ctrlPr>
                          <a:rPr lang="zh-CN" altLang="en-US" sz="4800" i="1">
                            <a:latin typeface="Cambria Math" panose="02040503050406030204" pitchFamily="18" charset="0"/>
                          </a:rPr>
                        </m:ctrlPr>
                      </m:sSubPr>
                      <m:e>
                        <m:r>
                          <a:rPr lang="zh-CN" altLang="en-US" sz="4800" i="1">
                            <a:latin typeface="Cambria Math" panose="02040503050406030204" pitchFamily="18" charset="0"/>
                          </a:rPr>
                          <m:t>𝜏</m:t>
                        </m:r>
                      </m:e>
                      <m:sub>
                        <m:r>
                          <a:rPr lang="zh-CN" altLang="en-US" sz="4800" i="1">
                            <a:latin typeface="Cambria Math" panose="02040503050406030204" pitchFamily="18" charset="0"/>
                          </a:rPr>
                          <m:t>𝐿</m:t>
                        </m:r>
                      </m:sub>
                    </m:sSub>
                    <m:d>
                      <m:dPr>
                        <m:ctrlPr>
                          <a:rPr lang="zh-CN" altLang="en-US" sz="4800" i="1">
                            <a:latin typeface="Cambria Math" panose="02040503050406030204" pitchFamily="18" charset="0"/>
                          </a:rPr>
                        </m:ctrlPr>
                      </m:dPr>
                      <m:e>
                        <m:r>
                          <a:rPr lang="zh-CN" altLang="en-US" sz="4800" i="1">
                            <a:latin typeface="Cambria Math" panose="02040503050406030204" pitchFamily="18" charset="0"/>
                          </a:rPr>
                          <m:t>𝑡</m:t>
                        </m:r>
                      </m:e>
                    </m:d>
                    <m:r>
                      <a:rPr lang="zh-CN" altLang="en-US" sz="4800" i="0">
                        <a:latin typeface="Cambria Math" panose="02040503050406030204" pitchFamily="18" charset="0"/>
                      </a:rPr>
                      <m:t>=</m:t>
                    </m:r>
                    <m:sSub>
                      <m:sSubPr>
                        <m:ctrlPr>
                          <a:rPr lang="zh-CN" altLang="en-US" sz="4800" i="1">
                            <a:latin typeface="Cambria Math" panose="02040503050406030204" pitchFamily="18" charset="0"/>
                          </a:rPr>
                        </m:ctrlPr>
                      </m:sSubPr>
                      <m:e>
                        <m:r>
                          <a:rPr lang="zh-CN" altLang="en-US" sz="4800" i="1">
                            <a:latin typeface="Cambria Math" panose="02040503050406030204" pitchFamily="18" charset="0"/>
                          </a:rPr>
                          <m:t>𝑠</m:t>
                        </m:r>
                      </m:e>
                      <m:sub>
                        <m:r>
                          <a:rPr lang="zh-CN" altLang="en-US" sz="4800" i="1">
                            <a:latin typeface="Cambria Math" panose="02040503050406030204" pitchFamily="18" charset="0"/>
                          </a:rPr>
                          <m:t>𝜏</m:t>
                        </m:r>
                      </m:sub>
                    </m:sSub>
                    <m:r>
                      <a:rPr lang="zh-CN" altLang="en-US" sz="4800" i="0">
                        <a:latin typeface="Cambria Math" panose="02040503050406030204" pitchFamily="18" charset="0"/>
                      </a:rPr>
                      <m:t> </m:t>
                    </m:r>
                    <m:r>
                      <a:rPr lang="zh-CN" altLang="en-US" sz="4800" i="1">
                        <a:latin typeface="Cambria Math" panose="02040503050406030204" pitchFamily="18" charset="0"/>
                      </a:rPr>
                      <m:t>𝛼</m:t>
                    </m:r>
                    <m:r>
                      <a:rPr lang="zh-CN" altLang="en-US" sz="4800" i="0">
                        <a:latin typeface="Cambria Math" panose="02040503050406030204" pitchFamily="18" charset="0"/>
                      </a:rPr>
                      <m:t> </m:t>
                    </m:r>
                    <m:sSub>
                      <m:sSubPr>
                        <m:ctrlPr>
                          <a:rPr lang="zh-CN" altLang="en-US" sz="4800" i="1">
                            <a:latin typeface="Cambria Math" panose="02040503050406030204" pitchFamily="18" charset="0"/>
                          </a:rPr>
                        </m:ctrlPr>
                      </m:sSubPr>
                      <m:e>
                        <m:r>
                          <a:rPr lang="zh-CN" altLang="en-US" sz="4800" i="1">
                            <a:latin typeface="Cambria Math" panose="02040503050406030204" pitchFamily="18" charset="0"/>
                          </a:rPr>
                          <m:t>𝑒</m:t>
                        </m:r>
                      </m:e>
                      <m:sub>
                        <m:r>
                          <a:rPr lang="zh-CN" altLang="en-US" sz="4800" i="1">
                            <a:latin typeface="Cambria Math" panose="02040503050406030204" pitchFamily="18" charset="0"/>
                          </a:rPr>
                          <m:t>𝜔</m:t>
                        </m:r>
                      </m:sub>
                    </m:sSub>
                    <m:d>
                      <m:dPr>
                        <m:ctrlPr>
                          <a:rPr lang="zh-CN" altLang="en-US" sz="4800" i="1">
                            <a:latin typeface="Cambria Math" panose="02040503050406030204" pitchFamily="18" charset="0"/>
                          </a:rPr>
                        </m:ctrlPr>
                      </m:dPr>
                      <m:e>
                        <m:r>
                          <a:rPr lang="zh-CN" altLang="en-US" sz="4800" i="1">
                            <a:latin typeface="Cambria Math" panose="02040503050406030204" pitchFamily="18" charset="0"/>
                          </a:rPr>
                          <m:t>𝑡</m:t>
                        </m:r>
                      </m:e>
                    </m:d>
                  </m:oMath>
                </a14:m>
                <a:endParaRPr lang="zh-CN" altLang="en-US" sz="4800" dirty="0">
                  <a:latin typeface="Arial" panose="020B0604020202020204" pitchFamily="34" charset="0"/>
                  <a:cs typeface="Arial" panose="020B0604020202020204" pitchFamily="34" charset="0"/>
                </a:endParaRPr>
              </a:p>
            </p:txBody>
          </p:sp>
        </mc:Choice>
        <mc:Fallback xmlns="">
          <p:sp>
            <p:nvSpPr>
              <p:cNvPr id="15" name="文本框 14">
                <a:extLst>
                  <a:ext uri="{FF2B5EF4-FFF2-40B4-BE49-F238E27FC236}">
                    <a16:creationId xmlns:a16="http://schemas.microsoft.com/office/drawing/2014/main" id="{5500C979-63C2-532B-07D1-FD8F2D04B4C7}"/>
                  </a:ext>
                </a:extLst>
              </p:cNvPr>
              <p:cNvSpPr txBox="1">
                <a:spLocks noRot="1" noChangeAspect="1" noMove="1" noResize="1" noEditPoints="1" noAdjustHandles="1" noChangeArrowheads="1" noChangeShapeType="1" noTextEdit="1"/>
              </p:cNvSpPr>
              <p:nvPr/>
            </p:nvSpPr>
            <p:spPr>
              <a:xfrm>
                <a:off x="443346" y="6597134"/>
                <a:ext cx="23368123" cy="830997"/>
              </a:xfrm>
              <a:prstGeom prst="rect">
                <a:avLst/>
              </a:prstGeom>
              <a:blipFill>
                <a:blip r:embed="rId4"/>
                <a:stretch>
                  <a:fillRect t="-17518" b="-3649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B9D842E0-BBFB-8ABB-7279-68D3D37F2428}"/>
                  </a:ext>
                </a:extLst>
              </p:cNvPr>
              <p:cNvSpPr txBox="1"/>
              <p:nvPr/>
            </p:nvSpPr>
            <p:spPr>
              <a:xfrm>
                <a:off x="443346" y="9114160"/>
                <a:ext cx="23368123" cy="836319"/>
              </a:xfrm>
              <a:prstGeom prst="rect">
                <a:avLst/>
              </a:prstGeom>
              <a:noFill/>
            </p:spPr>
            <p:txBody>
              <a:bodyPr wrap="square">
                <a:spAutoFit/>
              </a:bodyPr>
              <a:lstStyle/>
              <a:p>
                <a:pPr algn="ctr"/>
                <a:r>
                  <a:rPr lang="zh-CN" altLang="zh-CN" sz="4800" dirty="0">
                    <a:latin typeface="Arial" panose="020B0604020202020204" pitchFamily="34" charset="0"/>
                    <a:cs typeface="Arial" panose="020B0604020202020204" pitchFamily="34" charset="0"/>
                  </a:rPr>
                  <a:t>Safety-aware torque shaping:</a:t>
                </a:r>
                <a14:m>
                  <m:oMath xmlns:m="http://schemas.openxmlformats.org/officeDocument/2006/math">
                    <m:sSubSup>
                      <m:sSubSupPr>
                        <m:ctrlPr>
                          <a:rPr lang="zh-CN" altLang="en-US" sz="4800" i="1">
                            <a:latin typeface="Cambria Math" panose="02040503050406030204" pitchFamily="18" charset="0"/>
                          </a:rPr>
                        </m:ctrlPr>
                      </m:sSubSupPr>
                      <m:e>
                        <m:r>
                          <a:rPr lang="zh-CN" altLang="en-US" sz="4800" i="1">
                            <a:latin typeface="Cambria Math" panose="02040503050406030204" pitchFamily="18" charset="0"/>
                          </a:rPr>
                          <m:t>𝜏</m:t>
                        </m:r>
                      </m:e>
                      <m:sub>
                        <m:r>
                          <a:rPr lang="zh-CN" altLang="en-US" sz="4800" i="1">
                            <a:latin typeface="Cambria Math" panose="02040503050406030204" pitchFamily="18" charset="0"/>
                          </a:rPr>
                          <m:t>𝐿</m:t>
                        </m:r>
                      </m:sub>
                      <m:sup>
                        <m:r>
                          <a:rPr lang="en-US" altLang="zh-CN" sz="4800" b="0" i="1" smtClean="0">
                            <a:latin typeface="Cambria Math" panose="02040503050406030204" pitchFamily="18" charset="0"/>
                          </a:rPr>
                          <m:t>𝑡</m:t>
                        </m:r>
                      </m:sup>
                    </m:sSubSup>
                    <m:r>
                      <a:rPr lang="zh-CN" altLang="en-US" sz="4800" i="0">
                        <a:latin typeface="Cambria Math" panose="02040503050406030204" pitchFamily="18" charset="0"/>
                      </a:rPr>
                      <m:t>=</m:t>
                    </m:r>
                    <m:func>
                      <m:funcPr>
                        <m:ctrlPr>
                          <a:rPr lang="zh-CN" altLang="en-US" sz="4800" i="0">
                            <a:latin typeface="Cambria Math" panose="02040503050406030204" pitchFamily="18" charset="0"/>
                          </a:rPr>
                        </m:ctrlPr>
                      </m:funcPr>
                      <m:fName>
                        <m:r>
                          <m:rPr>
                            <m:sty m:val="p"/>
                          </m:rPr>
                          <a:rPr lang="zh-CN" altLang="en-US" sz="4800" i="0">
                            <a:latin typeface="Cambria Math" panose="02040503050406030204" pitchFamily="18" charset="0"/>
                          </a:rPr>
                          <m:t>RateLimit</m:t>
                        </m:r>
                      </m:fName>
                      <m:e>
                        <m:d>
                          <m:dPr>
                            <m:begChr m:val="["/>
                            <m:endChr m:val="]"/>
                            <m:ctrlPr>
                              <a:rPr lang="zh-CN" altLang="en-US" sz="4800" i="1">
                                <a:latin typeface="Cambria Math" panose="02040503050406030204" pitchFamily="18" charset="0"/>
                              </a:rPr>
                            </m:ctrlPr>
                          </m:dPr>
                          <m:e>
                            <m:func>
                              <m:funcPr>
                                <m:ctrlPr>
                                  <a:rPr lang="zh-CN" altLang="en-US" sz="4800" i="0">
                                    <a:latin typeface="Cambria Math" panose="02040503050406030204" pitchFamily="18" charset="0"/>
                                  </a:rPr>
                                </m:ctrlPr>
                              </m:funcPr>
                              <m:fName>
                                <m:r>
                                  <m:rPr>
                                    <m:sty m:val="p"/>
                                  </m:rPr>
                                  <a:rPr lang="zh-CN" altLang="en-US" sz="4800" i="0">
                                    <a:latin typeface="Cambria Math" panose="02040503050406030204" pitchFamily="18" charset="0"/>
                                  </a:rPr>
                                  <m:t>Sat</m:t>
                                </m:r>
                              </m:fName>
                              <m:e>
                                <m:d>
                                  <m:dPr>
                                    <m:ctrlPr>
                                      <a:rPr lang="zh-CN" altLang="en-US" sz="4800" i="1">
                                        <a:latin typeface="Cambria Math" panose="02040503050406030204" pitchFamily="18" charset="0"/>
                                      </a:rPr>
                                    </m:ctrlPr>
                                  </m:dPr>
                                  <m:e>
                                    <m:sSub>
                                      <m:sSubPr>
                                        <m:ctrlPr>
                                          <a:rPr lang="zh-CN" altLang="en-US" sz="4800" i="1">
                                            <a:latin typeface="Cambria Math" panose="02040503050406030204" pitchFamily="18" charset="0"/>
                                          </a:rPr>
                                        </m:ctrlPr>
                                      </m:sSubPr>
                                      <m:e>
                                        <m:r>
                                          <a:rPr lang="zh-CN" altLang="en-US" sz="4800" i="1">
                                            <a:latin typeface="Cambria Math" panose="02040503050406030204" pitchFamily="18" charset="0"/>
                                          </a:rPr>
                                          <m:t>𝑠</m:t>
                                        </m:r>
                                      </m:e>
                                      <m:sub>
                                        <m:r>
                                          <a:rPr lang="zh-CN" altLang="en-US" sz="4800" i="1">
                                            <a:latin typeface="Cambria Math" panose="02040503050406030204" pitchFamily="18" charset="0"/>
                                          </a:rPr>
                                          <m:t>𝜏</m:t>
                                        </m:r>
                                      </m:sub>
                                    </m:sSub>
                                    <m:r>
                                      <a:rPr lang="zh-CN" altLang="en-US" sz="4800" i="1">
                                        <a:latin typeface="Cambria Math" panose="02040503050406030204" pitchFamily="18" charset="0"/>
                                      </a:rPr>
                                      <m:t>𝛼</m:t>
                                    </m:r>
                                    <m:sSub>
                                      <m:sSubPr>
                                        <m:ctrlPr>
                                          <a:rPr lang="zh-CN" altLang="en-US" sz="4800" i="1">
                                            <a:latin typeface="Cambria Math" panose="02040503050406030204" pitchFamily="18" charset="0"/>
                                          </a:rPr>
                                        </m:ctrlPr>
                                      </m:sSubPr>
                                      <m:e>
                                        <m:r>
                                          <a:rPr lang="zh-CN" altLang="en-US" sz="4800" i="1">
                                            <a:latin typeface="Cambria Math" panose="02040503050406030204" pitchFamily="18" charset="0"/>
                                          </a:rPr>
                                          <m:t>𝑒</m:t>
                                        </m:r>
                                      </m:e>
                                      <m:sub>
                                        <m:r>
                                          <a:rPr lang="zh-CN" altLang="en-US" sz="4800" i="1">
                                            <a:latin typeface="Cambria Math" panose="02040503050406030204" pitchFamily="18" charset="0"/>
                                          </a:rPr>
                                          <m:t>𝜔</m:t>
                                        </m:r>
                                      </m:sub>
                                    </m:sSub>
                                  </m:e>
                                </m:d>
                              </m:e>
                            </m:func>
                          </m:e>
                        </m:d>
                      </m:e>
                    </m:func>
                  </m:oMath>
                </a14:m>
                <a:endParaRPr lang="zh-CN" altLang="en-US" sz="4800" dirty="0">
                  <a:latin typeface="Arial" panose="020B0604020202020204" pitchFamily="34" charset="0"/>
                  <a:cs typeface="Arial" panose="020B0604020202020204" pitchFamily="34" charset="0"/>
                </a:endParaRPr>
              </a:p>
            </p:txBody>
          </p:sp>
        </mc:Choice>
        <mc:Fallback xmlns="">
          <p:sp>
            <p:nvSpPr>
              <p:cNvPr id="19" name="文本框 18">
                <a:extLst>
                  <a:ext uri="{FF2B5EF4-FFF2-40B4-BE49-F238E27FC236}">
                    <a16:creationId xmlns:a16="http://schemas.microsoft.com/office/drawing/2014/main" id="{B9D842E0-BBFB-8ABB-7279-68D3D37F2428}"/>
                  </a:ext>
                </a:extLst>
              </p:cNvPr>
              <p:cNvSpPr txBox="1">
                <a:spLocks noRot="1" noChangeAspect="1" noMove="1" noResize="1" noEditPoints="1" noAdjustHandles="1" noChangeArrowheads="1" noChangeShapeType="1" noTextEdit="1"/>
              </p:cNvSpPr>
              <p:nvPr/>
            </p:nvSpPr>
            <p:spPr>
              <a:xfrm>
                <a:off x="443346" y="9114160"/>
                <a:ext cx="23368123" cy="836319"/>
              </a:xfrm>
              <a:prstGeom prst="rect">
                <a:avLst/>
              </a:prstGeom>
              <a:blipFill>
                <a:blip r:embed="rId5"/>
                <a:stretch>
                  <a:fillRect t="-16788" b="-3722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058596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5DCD2-7624-A8DB-FB60-708F3072B7AC}"/>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9F5A2F7D-0034-D524-2BE5-0B2C92FDD83C}"/>
              </a:ext>
            </a:extLst>
          </p:cNvPr>
          <p:cNvSpPr>
            <a:spLocks noChangeArrowheads="1"/>
          </p:cNvSpPr>
          <p:nvPr/>
        </p:nvSpPr>
        <p:spPr bwMode="auto">
          <a:xfrm>
            <a:off x="443346" y="952404"/>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Result</a:t>
            </a:r>
          </a:p>
        </p:txBody>
      </p:sp>
      <p:pic>
        <p:nvPicPr>
          <p:cNvPr id="3" name="图片 2">
            <a:extLst>
              <a:ext uri="{FF2B5EF4-FFF2-40B4-BE49-F238E27FC236}">
                <a16:creationId xmlns:a16="http://schemas.microsoft.com/office/drawing/2014/main" id="{41D0C698-2396-D183-41B3-A3C0368F69BD}"/>
              </a:ext>
            </a:extLst>
          </p:cNvPr>
          <p:cNvPicPr>
            <a:picLocks noChangeAspect="1"/>
          </p:cNvPicPr>
          <p:nvPr/>
        </p:nvPicPr>
        <p:blipFill>
          <a:blip r:embed="rId9"/>
          <a:stretch>
            <a:fillRect/>
          </a:stretch>
        </p:blipFill>
        <p:spPr>
          <a:xfrm>
            <a:off x="443346" y="2228092"/>
            <a:ext cx="11879333" cy="10860016"/>
          </a:xfrm>
          <a:prstGeom prst="rect">
            <a:avLst/>
          </a:prstGeom>
        </p:spPr>
      </p:pic>
      <p:sp>
        <p:nvSpPr>
          <p:cNvPr id="9" name="矩形 8">
            <a:extLst>
              <a:ext uri="{FF2B5EF4-FFF2-40B4-BE49-F238E27FC236}">
                <a16:creationId xmlns:a16="http://schemas.microsoft.com/office/drawing/2014/main" id="{E3983520-BF13-4742-7075-71A43908AE98}"/>
              </a:ext>
            </a:extLst>
          </p:cNvPr>
          <p:cNvSpPr/>
          <p:nvPr/>
        </p:nvSpPr>
        <p:spPr>
          <a:xfrm>
            <a:off x="2419314" y="2390650"/>
            <a:ext cx="1347968" cy="10635112"/>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DC99B1A1-E7DF-396E-F296-5C418924161B}"/>
              </a:ext>
            </a:extLst>
          </p:cNvPr>
          <p:cNvSpPr/>
          <p:nvPr/>
        </p:nvSpPr>
        <p:spPr>
          <a:xfrm>
            <a:off x="6394019" y="2390650"/>
            <a:ext cx="1347968" cy="10635112"/>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677A3D1E-108A-7B5D-9348-7D9C8C236B86}"/>
              </a:ext>
            </a:extLst>
          </p:cNvPr>
          <p:cNvSpPr/>
          <p:nvPr/>
        </p:nvSpPr>
        <p:spPr>
          <a:xfrm>
            <a:off x="9518219" y="2390650"/>
            <a:ext cx="1170563" cy="10635112"/>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936AE114-A6FB-25DF-EA57-E3C419A0FC5E}"/>
              </a:ext>
            </a:extLst>
          </p:cNvPr>
          <p:cNvSpPr/>
          <p:nvPr/>
        </p:nvSpPr>
        <p:spPr>
          <a:xfrm>
            <a:off x="3767282" y="2390650"/>
            <a:ext cx="1347968" cy="10635112"/>
          </a:xfrm>
          <a:prstGeom prst="rect">
            <a:avLst/>
          </a:prstGeom>
          <a:noFill/>
          <a:ln w="5715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CFF00D50-48B4-2C9B-DBC9-5E2277B79B6E}"/>
              </a:ext>
            </a:extLst>
          </p:cNvPr>
          <p:cNvSpPr/>
          <p:nvPr/>
        </p:nvSpPr>
        <p:spPr>
          <a:xfrm>
            <a:off x="7909415" y="2390650"/>
            <a:ext cx="1347968" cy="10635112"/>
          </a:xfrm>
          <a:prstGeom prst="rect">
            <a:avLst/>
          </a:prstGeom>
          <a:noFill/>
          <a:ln w="5715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B694B357-4293-3135-4E27-73CC40766BDC}"/>
              </a:ext>
            </a:extLst>
          </p:cNvPr>
          <p:cNvSpPr/>
          <p:nvPr/>
        </p:nvSpPr>
        <p:spPr>
          <a:xfrm>
            <a:off x="3746500" y="1348096"/>
            <a:ext cx="3111500" cy="511696"/>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Assist-Resist</a:t>
            </a:r>
            <a:endParaRPr lang="zh-CN" altLang="en-US" sz="3200" dirty="0">
              <a:solidFill>
                <a:schemeClr val="tx1"/>
              </a:solidFill>
              <a:latin typeface="Arial" panose="020B0604020202020204" pitchFamily="34" charset="0"/>
              <a:cs typeface="Arial" panose="020B0604020202020204" pitchFamily="34" charset="0"/>
            </a:endParaRPr>
          </a:p>
        </p:txBody>
      </p:sp>
      <p:sp>
        <p:nvSpPr>
          <p:cNvPr id="21" name="矩形 20">
            <a:extLst>
              <a:ext uri="{FF2B5EF4-FFF2-40B4-BE49-F238E27FC236}">
                <a16:creationId xmlns:a16="http://schemas.microsoft.com/office/drawing/2014/main" id="{63FE1A49-3C75-E939-4C03-6F1C3013EB96}"/>
              </a:ext>
            </a:extLst>
          </p:cNvPr>
          <p:cNvSpPr/>
          <p:nvPr/>
        </p:nvSpPr>
        <p:spPr>
          <a:xfrm>
            <a:off x="7377818" y="1348096"/>
            <a:ext cx="2809170" cy="511696"/>
          </a:xfrm>
          <a:prstGeom prst="rect">
            <a:avLst/>
          </a:prstGeom>
          <a:noFill/>
          <a:ln w="5715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tx1"/>
                </a:solidFill>
                <a:latin typeface="Arial" panose="020B0604020202020204" pitchFamily="34" charset="0"/>
                <a:cs typeface="Arial" panose="020B0604020202020204" pitchFamily="34" charset="0"/>
              </a:rPr>
              <a:t>Normal</a:t>
            </a:r>
            <a:endParaRPr lang="zh-CN" altLang="en-US" sz="3200" dirty="0">
              <a:solidFill>
                <a:schemeClr val="tx1"/>
              </a:solidFill>
              <a:latin typeface="Arial" panose="020B0604020202020204" pitchFamily="34" charset="0"/>
              <a:cs typeface="Arial" panose="020B0604020202020204" pitchFamily="34" charset="0"/>
            </a:endParaRPr>
          </a:p>
        </p:txBody>
      </p:sp>
      <p:pic>
        <p:nvPicPr>
          <p:cNvPr id="22" name="14897c0242710bff069bd0824dcf8d06">
            <a:hlinkClick r:id="" action="ppaction://media"/>
            <a:extLst>
              <a:ext uri="{FF2B5EF4-FFF2-40B4-BE49-F238E27FC236}">
                <a16:creationId xmlns:a16="http://schemas.microsoft.com/office/drawing/2014/main" id="{562C1902-F804-68A8-01D2-F50DEF57E90F}"/>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2509500" y="3297358"/>
            <a:ext cx="5120000" cy="2880000"/>
          </a:xfrm>
          <a:prstGeom prst="rect">
            <a:avLst/>
          </a:prstGeom>
          <a:ln w="76200">
            <a:solidFill>
              <a:srgbClr val="C00000"/>
            </a:solidFill>
          </a:ln>
          <a:effectLst>
            <a:outerShdw blurRad="50800" dist="38100" dir="2700000" algn="tl" rotWithShape="0">
              <a:prstClr val="black">
                <a:alpha val="40000"/>
              </a:prstClr>
            </a:outerShdw>
          </a:effectLst>
        </p:spPr>
      </p:pic>
      <p:pic>
        <p:nvPicPr>
          <p:cNvPr id="23" name="92e3dcfb0b82205a6efb5999e32c5c27">
            <a:hlinkClick r:id="" action="ppaction://media"/>
            <a:extLst>
              <a:ext uri="{FF2B5EF4-FFF2-40B4-BE49-F238E27FC236}">
                <a16:creationId xmlns:a16="http://schemas.microsoft.com/office/drawing/2014/main" id="{9E605EE8-DCE3-BA2F-8B10-FB5A5A51E466}"/>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18136820" y="3296936"/>
            <a:ext cx="5120000" cy="2880000"/>
          </a:xfrm>
          <a:prstGeom prst="rect">
            <a:avLst/>
          </a:prstGeom>
          <a:ln w="76200">
            <a:solidFill>
              <a:srgbClr val="C00000"/>
            </a:solidFill>
          </a:ln>
          <a:effectLst>
            <a:outerShdw blurRad="50800" dist="38100" dir="2700000" algn="tl" rotWithShape="0">
              <a:prstClr val="black">
                <a:alpha val="40000"/>
              </a:prstClr>
            </a:outerShdw>
          </a:effectLst>
        </p:spPr>
      </p:pic>
      <p:pic>
        <p:nvPicPr>
          <p:cNvPr id="24" name="4f1f8603084d47438b4df9d74b733960">
            <a:hlinkClick r:id="" action="ppaction://media"/>
            <a:extLst>
              <a:ext uri="{FF2B5EF4-FFF2-40B4-BE49-F238E27FC236}">
                <a16:creationId xmlns:a16="http://schemas.microsoft.com/office/drawing/2014/main" id="{F106EE49-019A-15AA-2BD7-9625F42B7C36}"/>
              </a:ext>
            </a:extLst>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a:off x="14948760" y="7508875"/>
            <a:ext cx="5868800" cy="3301200"/>
          </a:xfrm>
          <a:prstGeom prst="rect">
            <a:avLst/>
          </a:prstGeom>
          <a:ln w="76200">
            <a:solidFill>
              <a:srgbClr val="C00000"/>
            </a:solidFill>
          </a:ln>
          <a:effectLst>
            <a:outerShdw blurRad="50800" dist="38100" dir="2700000" algn="tl" rotWithShape="0">
              <a:prstClr val="black">
                <a:alpha val="40000"/>
              </a:prstClr>
            </a:outerShdw>
          </a:effectLst>
        </p:spPr>
      </p:pic>
      <p:sp>
        <p:nvSpPr>
          <p:cNvPr id="5" name="文本框 4">
            <a:extLst>
              <a:ext uri="{FF2B5EF4-FFF2-40B4-BE49-F238E27FC236}">
                <a16:creationId xmlns:a16="http://schemas.microsoft.com/office/drawing/2014/main" id="{F492ABCD-9536-19CF-291D-B60F3BD5BF36}"/>
              </a:ext>
            </a:extLst>
          </p:cNvPr>
          <p:cNvSpPr txBox="1"/>
          <p:nvPr/>
        </p:nvSpPr>
        <p:spPr>
          <a:xfrm>
            <a:off x="2677367" y="7290707"/>
            <a:ext cx="8781272" cy="707886"/>
          </a:xfrm>
          <a:prstGeom prst="rect">
            <a:avLst/>
          </a:prstGeom>
          <a:noFill/>
        </p:spPr>
        <p:txBody>
          <a:bodyPr wrap="square" rtlCol="0">
            <a:spAutoFit/>
          </a:bodyPr>
          <a:lstStyle/>
          <a:p>
            <a:r>
              <a:rPr lang="zh-CN" altLang="en-US" sz="4000" dirty="0">
                <a:solidFill>
                  <a:srgbClr val="C00000"/>
                </a:solidFill>
                <a:latin typeface="微软雅黑" panose="020B0503020204020204" pitchFamily="34" charset="-122"/>
                <a:ea typeface="微软雅黑" panose="020B0503020204020204" pitchFamily="34" charset="-122"/>
              </a:rPr>
              <a:t>①</a:t>
            </a:r>
          </a:p>
        </p:txBody>
      </p:sp>
      <p:sp>
        <p:nvSpPr>
          <p:cNvPr id="6" name="文本框 5">
            <a:extLst>
              <a:ext uri="{FF2B5EF4-FFF2-40B4-BE49-F238E27FC236}">
                <a16:creationId xmlns:a16="http://schemas.microsoft.com/office/drawing/2014/main" id="{87928850-7D1A-A6FC-DC63-38630540C045}"/>
              </a:ext>
            </a:extLst>
          </p:cNvPr>
          <p:cNvSpPr txBox="1"/>
          <p:nvPr/>
        </p:nvSpPr>
        <p:spPr>
          <a:xfrm>
            <a:off x="9827735" y="7290707"/>
            <a:ext cx="8781272" cy="707886"/>
          </a:xfrm>
          <a:prstGeom prst="rect">
            <a:avLst/>
          </a:prstGeom>
          <a:noFill/>
        </p:spPr>
        <p:txBody>
          <a:bodyPr wrap="square" rtlCol="0">
            <a:spAutoFit/>
          </a:bodyPr>
          <a:lstStyle/>
          <a:p>
            <a:r>
              <a:rPr lang="zh-CN" altLang="en-US" sz="4000" dirty="0">
                <a:solidFill>
                  <a:srgbClr val="C00000"/>
                </a:solidFill>
                <a:latin typeface="微软雅黑" panose="020B0503020204020204" pitchFamily="34" charset="-122"/>
                <a:ea typeface="微软雅黑" panose="020B0503020204020204" pitchFamily="34" charset="-122"/>
              </a:rPr>
              <a:t>③</a:t>
            </a:r>
          </a:p>
        </p:txBody>
      </p:sp>
      <p:sp>
        <p:nvSpPr>
          <p:cNvPr id="7" name="文本框 6">
            <a:extLst>
              <a:ext uri="{FF2B5EF4-FFF2-40B4-BE49-F238E27FC236}">
                <a16:creationId xmlns:a16="http://schemas.microsoft.com/office/drawing/2014/main" id="{4930BE3D-C5A2-CCDC-C806-707F7F9CDB56}"/>
              </a:ext>
            </a:extLst>
          </p:cNvPr>
          <p:cNvSpPr txBox="1"/>
          <p:nvPr/>
        </p:nvSpPr>
        <p:spPr>
          <a:xfrm>
            <a:off x="6724827" y="7290707"/>
            <a:ext cx="8781272" cy="707886"/>
          </a:xfrm>
          <a:prstGeom prst="rect">
            <a:avLst/>
          </a:prstGeom>
          <a:noFill/>
        </p:spPr>
        <p:txBody>
          <a:bodyPr wrap="square" rtlCol="0">
            <a:spAutoFit/>
          </a:bodyPr>
          <a:lstStyle/>
          <a:p>
            <a:r>
              <a:rPr lang="zh-CN" altLang="en-US" sz="4000" dirty="0">
                <a:solidFill>
                  <a:srgbClr val="C00000"/>
                </a:solidFill>
                <a:latin typeface="微软雅黑" panose="020B0503020204020204" pitchFamily="34" charset="-122"/>
                <a:ea typeface="微软雅黑" panose="020B0503020204020204" pitchFamily="34" charset="-122"/>
              </a:rPr>
              <a:t>②</a:t>
            </a:r>
          </a:p>
        </p:txBody>
      </p:sp>
      <p:sp>
        <p:nvSpPr>
          <p:cNvPr id="8" name="文本框 7">
            <a:extLst>
              <a:ext uri="{FF2B5EF4-FFF2-40B4-BE49-F238E27FC236}">
                <a16:creationId xmlns:a16="http://schemas.microsoft.com/office/drawing/2014/main" id="{85710EB6-0BCB-7A97-01EF-A5639A749C49}"/>
              </a:ext>
            </a:extLst>
          </p:cNvPr>
          <p:cNvSpPr txBox="1"/>
          <p:nvPr/>
        </p:nvSpPr>
        <p:spPr>
          <a:xfrm>
            <a:off x="13412594" y="2409179"/>
            <a:ext cx="3140583" cy="707886"/>
          </a:xfrm>
          <a:prstGeom prst="rect">
            <a:avLst/>
          </a:prstGeom>
          <a:noFill/>
        </p:spPr>
        <p:txBody>
          <a:bodyPr wrap="square" rtlCol="0">
            <a:spAutoFit/>
          </a:bodyPr>
          <a:lstStyle/>
          <a:p>
            <a:pPr algn="ctr"/>
            <a:r>
              <a:rPr lang="zh-CN" altLang="en-US" sz="4000" dirty="0">
                <a:solidFill>
                  <a:srgbClr val="C00000"/>
                </a:solidFill>
                <a:latin typeface="微软雅黑" panose="020B0503020204020204" pitchFamily="34" charset="-122"/>
                <a:ea typeface="微软雅黑" panose="020B0503020204020204" pitchFamily="34" charset="-122"/>
              </a:rPr>
              <a:t>①</a:t>
            </a:r>
          </a:p>
        </p:txBody>
      </p:sp>
      <p:sp>
        <p:nvSpPr>
          <p:cNvPr id="10" name="文本框 9">
            <a:extLst>
              <a:ext uri="{FF2B5EF4-FFF2-40B4-BE49-F238E27FC236}">
                <a16:creationId xmlns:a16="http://schemas.microsoft.com/office/drawing/2014/main" id="{77627124-261D-C077-614E-01A7DA6791E0}"/>
              </a:ext>
            </a:extLst>
          </p:cNvPr>
          <p:cNvSpPr txBox="1"/>
          <p:nvPr/>
        </p:nvSpPr>
        <p:spPr>
          <a:xfrm>
            <a:off x="16566528" y="11230786"/>
            <a:ext cx="3140583" cy="707886"/>
          </a:xfrm>
          <a:prstGeom prst="rect">
            <a:avLst/>
          </a:prstGeom>
          <a:noFill/>
        </p:spPr>
        <p:txBody>
          <a:bodyPr wrap="square" rtlCol="0">
            <a:spAutoFit/>
          </a:bodyPr>
          <a:lstStyle/>
          <a:p>
            <a:pPr algn="ctr"/>
            <a:r>
              <a:rPr lang="zh-CN" altLang="en-US" sz="4000" dirty="0">
                <a:solidFill>
                  <a:srgbClr val="C00000"/>
                </a:solidFill>
                <a:latin typeface="微软雅黑" panose="020B0503020204020204" pitchFamily="34" charset="-122"/>
                <a:ea typeface="微软雅黑" panose="020B0503020204020204" pitchFamily="34" charset="-122"/>
              </a:rPr>
              <a:t>③</a:t>
            </a:r>
          </a:p>
        </p:txBody>
      </p:sp>
      <p:sp>
        <p:nvSpPr>
          <p:cNvPr id="12" name="文本框 11">
            <a:extLst>
              <a:ext uri="{FF2B5EF4-FFF2-40B4-BE49-F238E27FC236}">
                <a16:creationId xmlns:a16="http://schemas.microsoft.com/office/drawing/2014/main" id="{50E367AB-B706-512B-D982-86107C6079B7}"/>
              </a:ext>
            </a:extLst>
          </p:cNvPr>
          <p:cNvSpPr txBox="1"/>
          <p:nvPr/>
        </p:nvSpPr>
        <p:spPr>
          <a:xfrm>
            <a:off x="19126528" y="2400223"/>
            <a:ext cx="3140583" cy="707886"/>
          </a:xfrm>
          <a:prstGeom prst="rect">
            <a:avLst/>
          </a:prstGeom>
          <a:noFill/>
        </p:spPr>
        <p:txBody>
          <a:bodyPr wrap="square" rtlCol="0">
            <a:spAutoFit/>
          </a:bodyPr>
          <a:lstStyle/>
          <a:p>
            <a:pPr algn="ctr"/>
            <a:r>
              <a:rPr lang="zh-CN" altLang="en-US" sz="4000" dirty="0">
                <a:solidFill>
                  <a:srgbClr val="C00000"/>
                </a:solidFill>
                <a:latin typeface="微软雅黑" panose="020B0503020204020204" pitchFamily="34" charset="-122"/>
                <a:ea typeface="微软雅黑" panose="020B0503020204020204" pitchFamily="34" charset="-122"/>
              </a:rPr>
              <a:t>②</a:t>
            </a:r>
          </a:p>
        </p:txBody>
      </p:sp>
    </p:spTree>
    <p:extLst>
      <p:ext uri="{BB962C8B-B14F-4D97-AF65-F5344CB8AC3E}">
        <p14:creationId xmlns:p14="http://schemas.microsoft.com/office/powerpoint/2010/main" val="1397857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878" fill="hold"/>
                                        <p:tgtEl>
                                          <p:spTgt spid="22"/>
                                        </p:tgtEl>
                                      </p:cBhvr>
                                    </p:cmd>
                                  </p:childTnLst>
                                </p:cTn>
                              </p:par>
                              <p:par>
                                <p:cTn id="7" presetID="1" presetClass="mediacall" presetSubtype="0" fill="hold" nodeType="withEffect">
                                  <p:stCondLst>
                                    <p:cond delay="0"/>
                                  </p:stCondLst>
                                  <p:childTnLst>
                                    <p:cmd type="call" cmd="playFrom(0.0)">
                                      <p:cBhvr>
                                        <p:cTn id="8" dur="17462" fill="hold"/>
                                        <p:tgtEl>
                                          <p:spTgt spid="23"/>
                                        </p:tgtEl>
                                      </p:cBhvr>
                                    </p:cmd>
                                  </p:childTnLst>
                                </p:cTn>
                              </p:par>
                              <p:par>
                                <p:cTn id="9" presetID="1" presetClass="mediacall" presetSubtype="0" fill="hold" nodeType="withEffect">
                                  <p:stCondLst>
                                    <p:cond delay="0"/>
                                  </p:stCondLst>
                                  <p:childTnLst>
                                    <p:cmd type="call" cmd="playFrom(0.0)">
                                      <p:cBhvr>
                                        <p:cTn id="10" dur="16510"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22"/>
                </p:tgtEl>
              </p:cMediaNode>
            </p:video>
            <p:seq concurrent="1" nextAc="seek">
              <p:cTn id="12" restart="whenNotActive" fill="hold" evtFilter="cancelBubble" nodeType="interactiveSeq">
                <p:stCondLst>
                  <p:cond evt="onClick" delay="0">
                    <p:tgtEl>
                      <p:spTgt spid="2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withEffect">
                                  <p:stCondLst>
                                    <p:cond delay="0"/>
                                  </p:stCondLst>
                                  <p:childTnLst>
                                    <p:cmd type="call" cmd="togglePause">
                                      <p:cBhvr>
                                        <p:cTn id="16" dur="1" fill="hold"/>
                                        <p:tgtEl>
                                          <p:spTgt spid="22"/>
                                        </p:tgtEl>
                                      </p:cBhvr>
                                    </p:cmd>
                                  </p:childTnLst>
                                </p:cTn>
                              </p:par>
                            </p:childTnLst>
                          </p:cTn>
                        </p:par>
                      </p:childTnLst>
                    </p:cTn>
                  </p:par>
                </p:childTnLst>
              </p:cTn>
              <p:nextCondLst>
                <p:cond evt="onClick" delay="0">
                  <p:tgtEl>
                    <p:spTgt spid="22"/>
                  </p:tgtEl>
                </p:cond>
              </p:nextCondLst>
            </p:seq>
            <p:video>
              <p:cMediaNode vol="80000">
                <p:cTn id="17" repeatCount="indefinite" fill="hold" display="0">
                  <p:stCondLst>
                    <p:cond delay="indefinite"/>
                  </p:stCondLst>
                </p:cTn>
                <p:tgtEl>
                  <p:spTgt spid="23"/>
                </p:tgtEl>
              </p:cMediaNode>
            </p:video>
            <p:seq concurrent="1" nextAc="seek">
              <p:cTn id="18" restart="whenNotActive" fill="hold" evtFilter="cancelBubble" nodeType="interactiveSeq">
                <p:stCondLst>
                  <p:cond evt="onClick" delay="0">
                    <p:tgtEl>
                      <p:spTgt spid="2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withEffect">
                                  <p:stCondLst>
                                    <p:cond delay="0"/>
                                  </p:stCondLst>
                                  <p:childTnLst>
                                    <p:cmd type="call" cmd="togglePause">
                                      <p:cBhvr>
                                        <p:cTn id="22" dur="1" fill="hold"/>
                                        <p:tgtEl>
                                          <p:spTgt spid="23"/>
                                        </p:tgtEl>
                                      </p:cBhvr>
                                    </p:cmd>
                                  </p:childTnLst>
                                </p:cTn>
                              </p:par>
                            </p:childTnLst>
                          </p:cTn>
                        </p:par>
                      </p:childTnLst>
                    </p:cTn>
                  </p:par>
                </p:childTnLst>
              </p:cTn>
              <p:nextCondLst>
                <p:cond evt="onClick" delay="0">
                  <p:tgtEl>
                    <p:spTgt spid="23"/>
                  </p:tgtEl>
                </p:cond>
              </p:nextCondLst>
            </p:seq>
            <p:video>
              <p:cMediaNode vol="80000">
                <p:cTn id="23" repeatCount="indefinite" fill="hold" display="0">
                  <p:stCondLst>
                    <p:cond delay="indefinite"/>
                  </p:stCondLst>
                </p:cTn>
                <p:tgtEl>
                  <p:spTgt spid="24"/>
                </p:tgtEl>
              </p:cMediaNode>
            </p:video>
            <p:seq concurrent="1" nextAc="seek">
              <p:cTn id="24" restart="whenNotActive" fill="hold" evtFilter="cancelBubble" nodeType="interactiveSeq">
                <p:stCondLst>
                  <p:cond evt="onClick" delay="0">
                    <p:tgtEl>
                      <p:spTgt spid="24"/>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withEffect">
                                  <p:stCondLst>
                                    <p:cond delay="0"/>
                                  </p:stCondLst>
                                  <p:childTnLst>
                                    <p:cmd type="call" cmd="togglePause">
                                      <p:cBhvr>
                                        <p:cTn id="28"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00178-8D22-9290-2DB4-DFE2D7536E2B}"/>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F2E2AC4F-7A38-94EA-9AE8-A0837FE41AA4}"/>
              </a:ext>
            </a:extLst>
          </p:cNvPr>
          <p:cNvSpPr>
            <a:spLocks noChangeArrowheads="1"/>
          </p:cNvSpPr>
          <p:nvPr/>
        </p:nvSpPr>
        <p:spPr bwMode="auto">
          <a:xfrm>
            <a:off x="443346" y="952404"/>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Result</a:t>
            </a:r>
          </a:p>
        </p:txBody>
      </p:sp>
      <p:pic>
        <p:nvPicPr>
          <p:cNvPr id="11" name="图片 10">
            <a:extLst>
              <a:ext uri="{FF2B5EF4-FFF2-40B4-BE49-F238E27FC236}">
                <a16:creationId xmlns:a16="http://schemas.microsoft.com/office/drawing/2014/main" id="{6B6A961C-D18D-72A1-79AF-130A5C0D6A8D}"/>
              </a:ext>
            </a:extLst>
          </p:cNvPr>
          <p:cNvPicPr>
            <a:picLocks noChangeAspect="1"/>
          </p:cNvPicPr>
          <p:nvPr/>
        </p:nvPicPr>
        <p:blipFill>
          <a:blip r:embed="rId3"/>
          <a:srcRect r="25869"/>
          <a:stretch>
            <a:fillRect/>
          </a:stretch>
        </p:blipFill>
        <p:spPr>
          <a:xfrm>
            <a:off x="3622141" y="2281378"/>
            <a:ext cx="16126360" cy="6809193"/>
          </a:xfrm>
          <a:prstGeom prst="rect">
            <a:avLst/>
          </a:prstGeom>
        </p:spPr>
      </p:pic>
      <p:sp>
        <p:nvSpPr>
          <p:cNvPr id="13" name="文本框 12">
            <a:extLst>
              <a:ext uri="{FF2B5EF4-FFF2-40B4-BE49-F238E27FC236}">
                <a16:creationId xmlns:a16="http://schemas.microsoft.com/office/drawing/2014/main" id="{0A7FF347-2CFF-C832-C8F2-435E4A430AFC}"/>
              </a:ext>
            </a:extLst>
          </p:cNvPr>
          <p:cNvSpPr txBox="1"/>
          <p:nvPr/>
        </p:nvSpPr>
        <p:spPr>
          <a:xfrm>
            <a:off x="443346" y="10259536"/>
            <a:ext cx="23368123" cy="2554545"/>
          </a:xfrm>
          <a:prstGeom prst="rect">
            <a:avLst/>
          </a:prstGeom>
          <a:noFill/>
        </p:spPr>
        <p:txBody>
          <a:bodyPr wrap="square">
            <a:spAutoFit/>
          </a:bodyPr>
          <a:lstStyle/>
          <a:p>
            <a:pPr marL="342900" lvl="0" indent="-342900">
              <a:buFont typeface="Arial" panose="020B0604020202020204" pitchFamily="34" charset="0"/>
              <a:buChar char="•"/>
            </a:pPr>
            <a:r>
              <a:rPr lang="zh-CN" altLang="zh-CN" sz="3200" dirty="0">
                <a:latin typeface="Arial" panose="020B0604020202020204" pitchFamily="34" charset="0"/>
                <a:cs typeface="Arial" panose="020B0604020202020204" pitchFamily="34" charset="0"/>
              </a:rPr>
              <a:t>PF3 and PF4 muscle activation was generally higher during robot-active periods than during normal walking.</a:t>
            </a:r>
          </a:p>
          <a:p>
            <a:pPr marL="342900" lvl="0" indent="-342900">
              <a:buFont typeface="Arial" panose="020B0604020202020204" pitchFamily="34" charset="0"/>
              <a:buChar char="•"/>
            </a:pPr>
            <a:r>
              <a:rPr lang="zh-CN" altLang="zh-CN" sz="3200" dirty="0">
                <a:latin typeface="Arial" panose="020B0604020202020204" pitchFamily="34" charset="0"/>
                <a:cs typeface="Arial" panose="020B0604020202020204" pitchFamily="34" charset="0"/>
              </a:rPr>
              <a:t>PF3 and PF4 activation increased across successive robot-active bouts. This trend may be related to individual factors such as adaptation to the wearable robot, changes in walking pace, or accumulated fatigue. However, the assistance level also increased across trials, so the effects of assistance intensity and trial order cannot be separated.</a:t>
            </a:r>
          </a:p>
          <a:p>
            <a:pPr marL="342900" lvl="0" indent="-342900">
              <a:buFont typeface="Arial" panose="020B0604020202020204" pitchFamily="34" charset="0"/>
              <a:buChar char="•"/>
            </a:pPr>
            <a:r>
              <a:rPr lang="zh-CN" altLang="zh-CN" sz="3200" dirty="0">
                <a:latin typeface="Arial" panose="020B0604020202020204" pitchFamily="34" charset="0"/>
                <a:cs typeface="Arial" panose="020B0604020202020204" pitchFamily="34" charset="0"/>
              </a:rPr>
              <a:t>The amplitude of left-hip angular velocity was clearly higher during robot-active periods than during normal walking.</a:t>
            </a:r>
          </a:p>
        </p:txBody>
      </p:sp>
    </p:spTree>
    <p:extLst>
      <p:ext uri="{BB962C8B-B14F-4D97-AF65-F5344CB8AC3E}">
        <p14:creationId xmlns:p14="http://schemas.microsoft.com/office/powerpoint/2010/main" val="3747603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B7676-8A32-F638-7D17-48864DA30276}"/>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48C51933-B255-4785-6AB6-420153B81C8A}"/>
              </a:ext>
            </a:extLst>
          </p:cNvPr>
          <p:cNvSpPr>
            <a:spLocks noChangeArrowheads="1"/>
          </p:cNvSpPr>
          <p:nvPr/>
        </p:nvSpPr>
        <p:spPr bwMode="auto">
          <a:xfrm>
            <a:off x="443346" y="952404"/>
            <a:ext cx="233681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r>
              <a:rPr lang="en-US" altLang="zh-CN" sz="6400" b="1" kern="0" dirty="0">
                <a:solidFill>
                  <a:srgbClr val="000000"/>
                </a:solidFill>
                <a:ea typeface="微软雅黑" panose="020B0503020204020204" pitchFamily="34" charset="-122"/>
                <a:cs typeface="Arial" panose="020B0604020202020204" pitchFamily="34" charset="0"/>
                <a:sym typeface="+mn-ea"/>
              </a:rPr>
              <a:t>Result</a:t>
            </a:r>
          </a:p>
        </p:txBody>
      </p:sp>
      <p:pic>
        <p:nvPicPr>
          <p:cNvPr id="9" name="图片 8">
            <a:extLst>
              <a:ext uri="{FF2B5EF4-FFF2-40B4-BE49-F238E27FC236}">
                <a16:creationId xmlns:a16="http://schemas.microsoft.com/office/drawing/2014/main" id="{1CDEEAEA-E257-1487-A2E1-1F0AFF378F5E}"/>
              </a:ext>
            </a:extLst>
          </p:cNvPr>
          <p:cNvPicPr>
            <a:picLocks noChangeAspect="1"/>
          </p:cNvPicPr>
          <p:nvPr/>
        </p:nvPicPr>
        <p:blipFill>
          <a:blip r:embed="rId3"/>
          <a:srcRect l="74841"/>
          <a:stretch>
            <a:fillRect/>
          </a:stretch>
        </p:blipFill>
        <p:spPr>
          <a:xfrm>
            <a:off x="15959830" y="2997739"/>
            <a:ext cx="6696969" cy="7720522"/>
          </a:xfrm>
          <a:prstGeom prst="rect">
            <a:avLst/>
          </a:prstGeom>
        </p:spPr>
      </p:pic>
      <p:sp>
        <p:nvSpPr>
          <p:cNvPr id="11" name="文本框 10">
            <a:extLst>
              <a:ext uri="{FF2B5EF4-FFF2-40B4-BE49-F238E27FC236}">
                <a16:creationId xmlns:a16="http://schemas.microsoft.com/office/drawing/2014/main" id="{A3B73995-0C28-5367-49AA-5DA0B808E340}"/>
              </a:ext>
            </a:extLst>
          </p:cNvPr>
          <p:cNvSpPr txBox="1"/>
          <p:nvPr/>
        </p:nvSpPr>
        <p:spPr>
          <a:xfrm>
            <a:off x="443346" y="6135469"/>
            <a:ext cx="14539479" cy="707886"/>
          </a:xfrm>
          <a:prstGeom prst="rect">
            <a:avLst/>
          </a:prstGeom>
          <a:noFill/>
        </p:spPr>
        <p:txBody>
          <a:bodyPr wrap="square">
            <a:spAutoFit/>
          </a:bodyPr>
          <a:lstStyle/>
          <a:p>
            <a:r>
              <a:rPr lang="zh-CN" altLang="zh-CN" sz="4000" dirty="0">
                <a:latin typeface="Arial" panose="020B0604020202020204" pitchFamily="34" charset="0"/>
                <a:cs typeface="Arial" panose="020B0604020202020204" pitchFamily="34" charset="0"/>
              </a:rPr>
              <a:t>Mean prediction error increased across successive assisted</a:t>
            </a:r>
            <a:r>
              <a:rPr lang="en-US" altLang="zh-CN" sz="4000" dirty="0">
                <a:latin typeface="Arial" panose="020B0604020202020204" pitchFamily="34" charset="0"/>
                <a:cs typeface="Arial" panose="020B0604020202020204" pitchFamily="34" charset="0"/>
              </a:rPr>
              <a:t>.</a:t>
            </a:r>
            <a:endParaRPr lang="zh-CN" alt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3387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FD8E9-9B64-12A7-7260-5A786376300E}"/>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3F020737-5A7D-1E99-F3A0-23FB5E3C7D41}"/>
              </a:ext>
            </a:extLst>
          </p:cNvPr>
          <p:cNvSpPr>
            <a:spLocks noChangeArrowheads="1"/>
          </p:cNvSpPr>
          <p:nvPr/>
        </p:nvSpPr>
        <p:spPr bwMode="auto">
          <a:xfrm>
            <a:off x="443346" y="952404"/>
            <a:ext cx="2336812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6400" b="1" kern="0" dirty="0">
                <a:solidFill>
                  <a:srgbClr val="000000"/>
                </a:solidFill>
                <a:ea typeface="微软雅黑" panose="020B0503020204020204" pitchFamily="34" charset="-122"/>
                <a:cs typeface="Arial" panose="020B0604020202020204" pitchFamily="34" charset="0"/>
              </a:rPr>
              <a:t>Limitations</a:t>
            </a:r>
          </a:p>
        </p:txBody>
      </p:sp>
      <p:sp>
        <p:nvSpPr>
          <p:cNvPr id="2" name="文本框 1">
            <a:extLst>
              <a:ext uri="{FF2B5EF4-FFF2-40B4-BE49-F238E27FC236}">
                <a16:creationId xmlns:a16="http://schemas.microsoft.com/office/drawing/2014/main" id="{AD2025A4-083E-0689-35CB-DD0FA20E5806}"/>
              </a:ext>
            </a:extLst>
          </p:cNvPr>
          <p:cNvSpPr txBox="1"/>
          <p:nvPr/>
        </p:nvSpPr>
        <p:spPr>
          <a:xfrm>
            <a:off x="6192982" y="6858000"/>
            <a:ext cx="184731" cy="369332"/>
          </a:xfrm>
          <a:prstGeom prst="rect">
            <a:avLst/>
          </a:prstGeom>
          <a:noFill/>
        </p:spPr>
        <p:txBody>
          <a:bodyPr wrap="none" rtlCol="0">
            <a:spAutoFit/>
          </a:bodyPr>
          <a:lstStyle/>
          <a:p>
            <a:endParaRPr lang="zh-CN" altLang="en-US" dirty="0"/>
          </a:p>
        </p:txBody>
      </p:sp>
      <p:sp>
        <p:nvSpPr>
          <p:cNvPr id="6" name="文本框 5">
            <a:extLst>
              <a:ext uri="{FF2B5EF4-FFF2-40B4-BE49-F238E27FC236}">
                <a16:creationId xmlns:a16="http://schemas.microsoft.com/office/drawing/2014/main" id="{B796702B-F7F5-206F-5EDC-F7B57B248116}"/>
              </a:ext>
            </a:extLst>
          </p:cNvPr>
          <p:cNvSpPr txBox="1"/>
          <p:nvPr/>
        </p:nvSpPr>
        <p:spPr>
          <a:xfrm>
            <a:off x="443345" y="3104697"/>
            <a:ext cx="23368123" cy="2308324"/>
          </a:xfrm>
          <a:prstGeom prst="rect">
            <a:avLst/>
          </a:prstGeom>
          <a:noFill/>
        </p:spPr>
        <p:txBody>
          <a:bodyPr wrap="square">
            <a:spAutoFit/>
          </a:bodyPr>
          <a:lstStyle/>
          <a:p>
            <a:pPr marL="914400" indent="-914400">
              <a:buFont typeface="+mj-lt"/>
              <a:buAutoNum type="arabicPeriod"/>
            </a:pPr>
            <a:r>
              <a:rPr lang="zh-CN" altLang="en-US" sz="4800" dirty="0">
                <a:latin typeface="Arial" panose="020B0604020202020204" pitchFamily="34" charset="0"/>
                <a:cs typeface="Arial" panose="020B0604020202020204" pitchFamily="34" charset="0"/>
              </a:rPr>
              <a:t>Single-subject, limited-trial validation</a:t>
            </a:r>
            <a:endParaRPr lang="en-US" altLang="zh-CN" sz="4800" dirty="0">
              <a:latin typeface="Arial" panose="020B0604020202020204" pitchFamily="34" charset="0"/>
              <a:cs typeface="Arial" panose="020B0604020202020204" pitchFamily="34" charset="0"/>
            </a:endParaRPr>
          </a:p>
          <a:p>
            <a:pPr marL="914400" indent="-914400">
              <a:buFont typeface="+mj-lt"/>
              <a:buAutoNum type="arabicPeriod"/>
            </a:pPr>
            <a:endParaRPr lang="zh-CN" altLang="en-US" sz="4800" dirty="0">
              <a:latin typeface="Arial" panose="020B0604020202020204" pitchFamily="34" charset="0"/>
              <a:cs typeface="Arial" panose="020B0604020202020204" pitchFamily="34" charset="0"/>
            </a:endParaRPr>
          </a:p>
          <a:p>
            <a:pPr marL="914400" indent="-914400">
              <a:buFont typeface="+mj-lt"/>
              <a:buAutoNum type="arabicPeriod"/>
            </a:pPr>
            <a:r>
              <a:rPr lang="zh-CN" altLang="en-US" sz="4800" dirty="0">
                <a:latin typeface="Arial" panose="020B0604020202020204" pitchFamily="34" charset="0"/>
                <a:cs typeface="Arial" panose="020B0604020202020204" pitchFamily="34" charset="0"/>
              </a:rPr>
              <a:t>No direct evaluation of effort, comfort, or sense of agency</a:t>
            </a:r>
          </a:p>
        </p:txBody>
      </p:sp>
      <p:sp>
        <p:nvSpPr>
          <p:cNvPr id="7" name="文本框 6">
            <a:extLst>
              <a:ext uri="{FF2B5EF4-FFF2-40B4-BE49-F238E27FC236}">
                <a16:creationId xmlns:a16="http://schemas.microsoft.com/office/drawing/2014/main" id="{6BA53B40-387A-C946-DA1B-BEB17B7FF6F5}"/>
              </a:ext>
            </a:extLst>
          </p:cNvPr>
          <p:cNvSpPr txBox="1"/>
          <p:nvPr/>
        </p:nvSpPr>
        <p:spPr>
          <a:xfrm>
            <a:off x="443345" y="6853259"/>
            <a:ext cx="23368122" cy="3570208"/>
          </a:xfrm>
          <a:prstGeom prst="rect">
            <a:avLst/>
          </a:prstGeom>
          <a:noFill/>
        </p:spPr>
        <p:txBody>
          <a:bodyPr wrap="square" rtlCol="0">
            <a:spAutoFit/>
          </a:bodyPr>
          <a:lstStyle/>
          <a:p>
            <a:r>
              <a:rPr lang="zh-CN" altLang="en-US" sz="6400" b="1" kern="0" dirty="0">
                <a:solidFill>
                  <a:srgbClr val="000000"/>
                </a:solidFill>
                <a:latin typeface="Arial" panose="020B0604020202020204" pitchFamily="34" charset="0"/>
                <a:ea typeface="微软雅黑" panose="020B0503020204020204" pitchFamily="34" charset="-122"/>
                <a:cs typeface="Arial" panose="020B0604020202020204" pitchFamily="34" charset="0"/>
              </a:rPr>
              <a:t>Future Work</a:t>
            </a:r>
          </a:p>
          <a:p>
            <a:endParaRPr lang="en-US" altLang="zh-CN" sz="4800" dirty="0">
              <a:latin typeface="Arial" panose="020B0604020202020204" pitchFamily="34" charset="0"/>
              <a:cs typeface="Arial" panose="020B0604020202020204" pitchFamily="34" charset="0"/>
            </a:endParaRPr>
          </a:p>
          <a:p>
            <a:pPr marL="914400" indent="-914400">
              <a:buFont typeface="+mj-lt"/>
              <a:buAutoNum type="arabicPeriod"/>
            </a:pPr>
            <a:r>
              <a:rPr lang="zh-CN" altLang="en-US" sz="4800" dirty="0">
                <a:latin typeface="Arial" panose="020B0604020202020204" pitchFamily="34" charset="0"/>
                <a:cs typeface="Arial" panose="020B0604020202020204" pitchFamily="34" charset="0"/>
              </a:rPr>
              <a:t>Direct human-centered evaluation of assistance effectiveness and sense of agency</a:t>
            </a:r>
          </a:p>
          <a:p>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9975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2991F2-CDEC-5215-D278-40F7EEF28B91}"/>
              </a:ext>
            </a:extLst>
          </p:cNvPr>
          <p:cNvSpPr>
            <a:spLocks noGrp="1"/>
          </p:cNvSpPr>
          <p:nvPr>
            <p:ph type="title"/>
          </p:nvPr>
        </p:nvSpPr>
        <p:spPr/>
        <p:txBody>
          <a:bodyPr/>
          <a:lstStyle/>
          <a:p>
            <a:pPr algn="ctr"/>
            <a:r>
              <a:rPr kumimoji="1" lang="en-US" altLang="zh-CN" dirty="0"/>
              <a:t>Thanks</a:t>
            </a:r>
            <a:r>
              <a:rPr kumimoji="1" lang="zh-CN" altLang="en-US" dirty="0"/>
              <a:t>！</a:t>
            </a:r>
          </a:p>
        </p:txBody>
      </p:sp>
      <p:sp>
        <p:nvSpPr>
          <p:cNvPr id="3" name="文本占位符 2">
            <a:extLst>
              <a:ext uri="{FF2B5EF4-FFF2-40B4-BE49-F238E27FC236}">
                <a16:creationId xmlns:a16="http://schemas.microsoft.com/office/drawing/2014/main" id="{B90FD821-F2B0-E3AD-603F-071BA977DDBC}"/>
              </a:ext>
            </a:extLst>
          </p:cNvPr>
          <p:cNvSpPr>
            <a:spLocks noGrp="1"/>
          </p:cNvSpPr>
          <p:nvPr>
            <p:ph type="body" idx="1"/>
          </p:nvPr>
        </p:nvSpPr>
        <p:spPr/>
        <p:txBody>
          <a:bodyPr/>
          <a:lstStyle/>
          <a:p>
            <a:r>
              <a:rPr kumimoji="1" lang="en-US" altLang="zh-CN" dirty="0"/>
              <a:t>  </a:t>
            </a:r>
            <a:endParaRPr kumimoji="1" lang="zh-CN" altLang="en-US" dirty="0"/>
          </a:p>
        </p:txBody>
      </p:sp>
      <p:sp>
        <p:nvSpPr>
          <p:cNvPr id="4" name="文本占位符 3">
            <a:extLst>
              <a:ext uri="{FF2B5EF4-FFF2-40B4-BE49-F238E27FC236}">
                <a16:creationId xmlns:a16="http://schemas.microsoft.com/office/drawing/2014/main" id="{90BF6161-F474-60E0-CEA4-E6055D16385B}"/>
              </a:ext>
            </a:extLst>
          </p:cNvPr>
          <p:cNvSpPr>
            <a:spLocks noGrp="1"/>
          </p:cNvSpPr>
          <p:nvPr>
            <p:ph type="body" sz="quarter" idx="13"/>
          </p:nvPr>
        </p:nvSpPr>
        <p:spPr/>
        <p:txBody>
          <a:bodyPr/>
          <a:lstStyle/>
          <a:p>
            <a:r>
              <a:rPr kumimoji="1" lang="en-US" altLang="zh-CN" dirty="0"/>
              <a:t> </a:t>
            </a:r>
            <a:endParaRPr kumimoji="1" lang="zh-CN" altLang="en-US" dirty="0"/>
          </a:p>
        </p:txBody>
      </p:sp>
      <p:sp>
        <p:nvSpPr>
          <p:cNvPr id="5" name="文本占位符 4">
            <a:extLst>
              <a:ext uri="{FF2B5EF4-FFF2-40B4-BE49-F238E27FC236}">
                <a16:creationId xmlns:a16="http://schemas.microsoft.com/office/drawing/2014/main" id="{A85251E2-7E71-62FF-22AF-DE0A4401AB35}"/>
              </a:ext>
            </a:extLst>
          </p:cNvPr>
          <p:cNvSpPr>
            <a:spLocks noGrp="1"/>
          </p:cNvSpPr>
          <p:nvPr>
            <p:ph type="body" sz="quarter" idx="14"/>
          </p:nvPr>
        </p:nvSpPr>
        <p:spPr/>
        <p:txBody>
          <a:bodyPr/>
          <a:lstStyle/>
          <a:p>
            <a:endParaRPr kumimoji="1" lang="zh-CN" altLang="en-US"/>
          </a:p>
        </p:txBody>
      </p:sp>
    </p:spTree>
    <p:extLst>
      <p:ext uri="{BB962C8B-B14F-4D97-AF65-F5344CB8AC3E}">
        <p14:creationId xmlns:p14="http://schemas.microsoft.com/office/powerpoint/2010/main" val="14984830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DengXian"/>
        <a:ea typeface="DengXian"/>
        <a:cs typeface="DengXian"/>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DengXi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DengXi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10226</TotalTime>
  <Words>1616</Words>
  <Application>Microsoft Office PowerPoint</Application>
  <PresentationFormat>自定义</PresentationFormat>
  <Paragraphs>90</Paragraphs>
  <Slides>17</Slides>
  <Notes>17</Notes>
  <HiddenSlides>0</HiddenSlides>
  <MMClips>5</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17</vt:i4>
      </vt:variant>
    </vt:vector>
  </HeadingPairs>
  <TitlesOfParts>
    <vt:vector size="30" baseType="lpstr">
      <vt:lpstr>Yuanti SC</vt:lpstr>
      <vt:lpstr>等线</vt:lpstr>
      <vt:lpstr>等线</vt:lpstr>
      <vt:lpstr>仿宋</vt:lpstr>
      <vt:lpstr>仿宋</vt:lpstr>
      <vt:lpstr>STXingkai</vt:lpstr>
      <vt:lpstr>KaiTi</vt:lpstr>
      <vt:lpstr>微软雅黑</vt:lpstr>
      <vt:lpstr>微软雅黑</vt:lpstr>
      <vt:lpstr>Arial</vt:lpstr>
      <vt:lpstr>Cambria Math</vt:lpstr>
      <vt:lpstr>Wingdings</vt:lpstr>
      <vt:lpstr>Office 主题​​</vt:lpstr>
      <vt:lpstr>EMG-Based Predictive Intent Assistance for a Hip Wearable Robot 근전도 기반 운동 의도 예측을 활용한 고관절 웨어러블 로봇 보조 제어</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从共享信息到共享自主</dc:title>
  <dc:creator>LPF-USTC</dc:creator>
  <cp:lastModifiedBy>金伟 刘</cp:lastModifiedBy>
  <cp:revision>2873</cp:revision>
  <cp:lastPrinted>2021-11-09T06:47:55Z</cp:lastPrinted>
  <dcterms:modified xsi:type="dcterms:W3CDTF">2026-08-26T07:53:28Z</dcterms:modified>
</cp:coreProperties>
</file>